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20"/>
  </p:notesMasterIdLst>
  <p:sldIdLst>
    <p:sldId id="256" r:id="rId2"/>
    <p:sldId id="259" r:id="rId3"/>
    <p:sldId id="262" r:id="rId4"/>
    <p:sldId id="347" r:id="rId5"/>
    <p:sldId id="348" r:id="rId6"/>
    <p:sldId id="352" r:id="rId7"/>
    <p:sldId id="359" r:id="rId8"/>
    <p:sldId id="353" r:id="rId9"/>
    <p:sldId id="360" r:id="rId10"/>
    <p:sldId id="358" r:id="rId11"/>
    <p:sldId id="356" r:id="rId12"/>
    <p:sldId id="355" r:id="rId13"/>
    <p:sldId id="357" r:id="rId14"/>
    <p:sldId id="354" r:id="rId15"/>
    <p:sldId id="263" r:id="rId16"/>
    <p:sldId id="361" r:id="rId17"/>
    <p:sldId id="362" r:id="rId18"/>
    <p:sldId id="264" r:id="rId19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Vidaloka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4159"/>
    <a:srgbClr val="6C93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55CBC9B-DD21-4CAA-85EF-93B3FFAF4291}">
  <a:tblStyle styleId="{255CBC9B-DD21-4CAA-85EF-93B3FFAF42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6B652E-32D7-461D-9BF1-CC6DFB110D07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48C7556F-763F-4415-B817-DA706E64005E}">
      <dgm:prSet phldrT="[Text]"/>
      <dgm:spPr>
        <a:solidFill>
          <a:schemeClr val="accent1">
            <a:lumMod val="60000"/>
            <a:lumOff val="4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IN" dirty="0"/>
            <a:t>1.</a:t>
          </a:r>
        </a:p>
      </dgm:t>
    </dgm:pt>
    <dgm:pt modelId="{B7A9FC33-28BD-4E85-BB3C-EB5F58EA564F}" type="parTrans" cxnId="{2FE006A7-1204-46EB-874A-7AC49B5179E6}">
      <dgm:prSet/>
      <dgm:spPr/>
      <dgm:t>
        <a:bodyPr/>
        <a:lstStyle/>
        <a:p>
          <a:endParaRPr lang="en-IN"/>
        </a:p>
      </dgm:t>
    </dgm:pt>
    <dgm:pt modelId="{EF2358F7-97E9-428F-A244-076CAA6CECCA}" type="sibTrans" cxnId="{2FE006A7-1204-46EB-874A-7AC49B5179E6}">
      <dgm:prSet/>
      <dgm:spPr/>
      <dgm:t>
        <a:bodyPr/>
        <a:lstStyle/>
        <a:p>
          <a:endParaRPr lang="en-IN"/>
        </a:p>
      </dgm:t>
    </dgm:pt>
    <dgm:pt modelId="{E8A6A5C3-BA71-41BC-8E54-34A346B05087}">
      <dgm:prSet phldrT="[Text]" custT="1"/>
      <dgm:spPr/>
      <dgm:t>
        <a:bodyPr/>
        <a:lstStyle/>
        <a:p>
          <a:r>
            <a:rPr lang="en-IN" sz="2400" dirty="0">
              <a:solidFill>
                <a:schemeClr val="accent1">
                  <a:lumMod val="60000"/>
                  <a:lumOff val="40000"/>
                </a:schemeClr>
              </a:solidFill>
            </a:rPr>
            <a:t>Developed by</a:t>
          </a:r>
        </a:p>
      </dgm:t>
    </dgm:pt>
    <dgm:pt modelId="{473D04DB-B41F-43CB-BE59-F3E9A01FC21D}" type="parTrans" cxnId="{04BDF91B-0BCB-4175-B237-64EF287321AC}">
      <dgm:prSet/>
      <dgm:spPr/>
      <dgm:t>
        <a:bodyPr/>
        <a:lstStyle/>
        <a:p>
          <a:endParaRPr lang="en-IN"/>
        </a:p>
      </dgm:t>
    </dgm:pt>
    <dgm:pt modelId="{E89D7F24-C4E7-47AC-87F2-2B7936BC033B}" type="sibTrans" cxnId="{04BDF91B-0BCB-4175-B237-64EF287321AC}">
      <dgm:prSet/>
      <dgm:spPr/>
      <dgm:t>
        <a:bodyPr/>
        <a:lstStyle/>
        <a:p>
          <a:endParaRPr lang="en-IN"/>
        </a:p>
      </dgm:t>
    </dgm:pt>
    <dgm:pt modelId="{1F38A5D4-9937-45D4-AC3A-E1CF225F8C59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IN" dirty="0"/>
            <a:t>2.</a:t>
          </a:r>
        </a:p>
      </dgm:t>
    </dgm:pt>
    <dgm:pt modelId="{DEB7F864-CF67-4EC2-94C4-73DDCDA6863C}" type="parTrans" cxnId="{3B80A61E-5EAF-431D-A163-BCDEEACD0FBF}">
      <dgm:prSet/>
      <dgm:spPr/>
      <dgm:t>
        <a:bodyPr/>
        <a:lstStyle/>
        <a:p>
          <a:endParaRPr lang="en-IN"/>
        </a:p>
      </dgm:t>
    </dgm:pt>
    <dgm:pt modelId="{690E44EF-D7DF-4BFF-88A0-9EFBAC294648}" type="sibTrans" cxnId="{3B80A61E-5EAF-431D-A163-BCDEEACD0FBF}">
      <dgm:prSet/>
      <dgm:spPr/>
      <dgm:t>
        <a:bodyPr/>
        <a:lstStyle/>
        <a:p>
          <a:endParaRPr lang="en-IN"/>
        </a:p>
      </dgm:t>
    </dgm:pt>
    <dgm:pt modelId="{4285A77C-9B8B-41B0-A5C7-AE1FCF54C9E0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IN" dirty="0"/>
            <a:t>3.</a:t>
          </a:r>
        </a:p>
      </dgm:t>
    </dgm:pt>
    <dgm:pt modelId="{4252C679-1E9D-44EA-9A0E-CD6ACF8101B2}" type="parTrans" cxnId="{6ABA6B24-9B74-4F41-9288-57124F66F9DB}">
      <dgm:prSet/>
      <dgm:spPr/>
      <dgm:t>
        <a:bodyPr/>
        <a:lstStyle/>
        <a:p>
          <a:endParaRPr lang="en-IN"/>
        </a:p>
      </dgm:t>
    </dgm:pt>
    <dgm:pt modelId="{555AAB84-D8CB-43C8-91CE-B79A7339333F}" type="sibTrans" cxnId="{6ABA6B24-9B74-4F41-9288-57124F66F9DB}">
      <dgm:prSet/>
      <dgm:spPr/>
      <dgm:t>
        <a:bodyPr/>
        <a:lstStyle/>
        <a:p>
          <a:endParaRPr lang="en-IN"/>
        </a:p>
      </dgm:t>
    </dgm:pt>
    <dgm:pt modelId="{EAE7924C-3558-42F1-8252-5456F6A721BF}">
      <dgm:prSet phldrT="[Text]" custT="1"/>
      <dgm:spPr/>
      <dgm:t>
        <a:bodyPr/>
        <a:lstStyle/>
        <a:p>
          <a:r>
            <a:rPr lang="en-IN" sz="2400" dirty="0">
              <a:solidFill>
                <a:schemeClr val="accent1">
                  <a:lumMod val="60000"/>
                  <a:lumOff val="40000"/>
                </a:schemeClr>
              </a:solidFill>
            </a:rPr>
            <a:t>Key features</a:t>
          </a:r>
        </a:p>
      </dgm:t>
    </dgm:pt>
    <dgm:pt modelId="{7FDA2CE9-AF49-4FBE-A332-7EF6913DB340}" type="parTrans" cxnId="{20B1EF24-AAAF-4272-A957-709522D268E9}">
      <dgm:prSet/>
      <dgm:spPr/>
      <dgm:t>
        <a:bodyPr/>
        <a:lstStyle/>
        <a:p>
          <a:endParaRPr lang="en-IN"/>
        </a:p>
      </dgm:t>
    </dgm:pt>
    <dgm:pt modelId="{4F6060DE-B28C-42A1-AFBA-C23C90B82968}" type="sibTrans" cxnId="{20B1EF24-AAAF-4272-A957-709522D268E9}">
      <dgm:prSet/>
      <dgm:spPr/>
      <dgm:t>
        <a:bodyPr/>
        <a:lstStyle/>
        <a:p>
          <a:endParaRPr lang="en-IN"/>
        </a:p>
      </dgm:t>
    </dgm:pt>
    <dgm:pt modelId="{67BF2BCD-B477-407B-A044-29409CFC0429}">
      <dgm:prSet phldrT="[Text]"/>
      <dgm:spPr/>
      <dgm:t>
        <a:bodyPr/>
        <a:lstStyle/>
        <a:p>
          <a:r>
            <a:rPr lang="en-IN" sz="1900" dirty="0"/>
            <a:t>Cascade classifiers</a:t>
          </a:r>
        </a:p>
      </dgm:t>
    </dgm:pt>
    <dgm:pt modelId="{D75BD474-EBE6-448A-8EF8-AF49D929ECDE}" type="parTrans" cxnId="{AFD5D014-5C75-4B1C-8C87-7C7AF5BC2E6E}">
      <dgm:prSet/>
      <dgm:spPr/>
      <dgm:t>
        <a:bodyPr/>
        <a:lstStyle/>
        <a:p>
          <a:endParaRPr lang="en-IN"/>
        </a:p>
      </dgm:t>
    </dgm:pt>
    <dgm:pt modelId="{39DFCAAE-81F3-4218-882F-9161B2B7FAB7}" type="sibTrans" cxnId="{AFD5D014-5C75-4B1C-8C87-7C7AF5BC2E6E}">
      <dgm:prSet/>
      <dgm:spPr/>
      <dgm:t>
        <a:bodyPr/>
        <a:lstStyle/>
        <a:p>
          <a:endParaRPr lang="en-IN"/>
        </a:p>
      </dgm:t>
    </dgm:pt>
    <dgm:pt modelId="{50D49CD3-C7B8-410E-8FCF-F269701AB49C}">
      <dgm:prSet phldrT="[Text]" custT="1"/>
      <dgm:spPr/>
      <dgm:t>
        <a:bodyPr/>
        <a:lstStyle/>
        <a:p>
          <a:r>
            <a:rPr lang="en-IN" sz="1900" dirty="0"/>
            <a:t>Paul Viola </a:t>
          </a:r>
        </a:p>
      </dgm:t>
    </dgm:pt>
    <dgm:pt modelId="{903B4A65-B861-46D9-9768-F50118B2E8A7}" type="parTrans" cxnId="{058F386D-40D8-49C9-89BE-9B72DEA5E3D8}">
      <dgm:prSet/>
      <dgm:spPr/>
      <dgm:t>
        <a:bodyPr/>
        <a:lstStyle/>
        <a:p>
          <a:endParaRPr lang="en-IN"/>
        </a:p>
      </dgm:t>
    </dgm:pt>
    <dgm:pt modelId="{E5F56E6C-66DE-4821-A7C7-92FA385AC296}" type="sibTrans" cxnId="{058F386D-40D8-49C9-89BE-9B72DEA5E3D8}">
      <dgm:prSet/>
      <dgm:spPr/>
      <dgm:t>
        <a:bodyPr/>
        <a:lstStyle/>
        <a:p>
          <a:endParaRPr lang="en-IN"/>
        </a:p>
      </dgm:t>
    </dgm:pt>
    <dgm:pt modelId="{22ACA570-720F-4095-B192-F6F1CC5417AE}">
      <dgm:prSet phldrT="[Text]" custT="1"/>
      <dgm:spPr/>
      <dgm:t>
        <a:bodyPr/>
        <a:lstStyle/>
        <a:p>
          <a:r>
            <a:rPr lang="en-IN" sz="1900" dirty="0"/>
            <a:t>Michal Jones</a:t>
          </a:r>
        </a:p>
      </dgm:t>
    </dgm:pt>
    <dgm:pt modelId="{AC5657C5-B760-4D98-AEA2-C75F54AA8AFF}" type="parTrans" cxnId="{9A07153D-DAEE-4666-9CAF-EFC1D3081181}">
      <dgm:prSet/>
      <dgm:spPr/>
      <dgm:t>
        <a:bodyPr/>
        <a:lstStyle/>
        <a:p>
          <a:endParaRPr lang="en-IN"/>
        </a:p>
      </dgm:t>
    </dgm:pt>
    <dgm:pt modelId="{52FA6AAB-292C-4E51-8A9C-F2E14EB87D01}" type="sibTrans" cxnId="{9A07153D-DAEE-4666-9CAF-EFC1D3081181}">
      <dgm:prSet/>
      <dgm:spPr/>
      <dgm:t>
        <a:bodyPr/>
        <a:lstStyle/>
        <a:p>
          <a:endParaRPr lang="en-IN"/>
        </a:p>
      </dgm:t>
    </dgm:pt>
    <dgm:pt modelId="{0546D546-35AD-419A-BA49-F65C93EC6020}">
      <dgm:prSet phldrT="[Text]"/>
      <dgm:spPr/>
      <dgm:t>
        <a:bodyPr/>
        <a:lstStyle/>
        <a:p>
          <a:r>
            <a:rPr lang="en-IN" sz="1900" dirty="0" err="1"/>
            <a:t>Haar</a:t>
          </a:r>
          <a:r>
            <a:rPr lang="en-IN" sz="1900" dirty="0"/>
            <a:t>-like features</a:t>
          </a:r>
        </a:p>
      </dgm:t>
    </dgm:pt>
    <dgm:pt modelId="{91261A73-0DB8-4362-8B1E-CC709F6275F6}" type="parTrans" cxnId="{F1414C2E-E6A4-4A08-BFC7-4BD9D3E6251C}">
      <dgm:prSet/>
      <dgm:spPr/>
      <dgm:t>
        <a:bodyPr/>
        <a:lstStyle/>
        <a:p>
          <a:endParaRPr lang="en-IN"/>
        </a:p>
      </dgm:t>
    </dgm:pt>
    <dgm:pt modelId="{536040AC-5010-4DF5-B457-2C8BC2295821}" type="sibTrans" cxnId="{F1414C2E-E6A4-4A08-BFC7-4BD9D3E6251C}">
      <dgm:prSet/>
      <dgm:spPr/>
      <dgm:t>
        <a:bodyPr/>
        <a:lstStyle/>
        <a:p>
          <a:endParaRPr lang="en-IN"/>
        </a:p>
      </dgm:t>
    </dgm:pt>
    <dgm:pt modelId="{0F993F9D-21DA-4B93-A8BA-FC85CCC0DE27}">
      <dgm:prSet phldrT="[Text]"/>
      <dgm:spPr/>
      <dgm:t>
        <a:bodyPr/>
        <a:lstStyle/>
        <a:p>
          <a:r>
            <a:rPr lang="en-IN" sz="1900" dirty="0"/>
            <a:t>Integral image</a:t>
          </a:r>
        </a:p>
      </dgm:t>
    </dgm:pt>
    <dgm:pt modelId="{35439A3F-E2A8-4969-BABC-6C9BAF3E4D18}" type="parTrans" cxnId="{69E70DB0-05ED-4F8E-8D4C-164769131162}">
      <dgm:prSet/>
      <dgm:spPr/>
      <dgm:t>
        <a:bodyPr/>
        <a:lstStyle/>
        <a:p>
          <a:endParaRPr lang="en-IN"/>
        </a:p>
      </dgm:t>
    </dgm:pt>
    <dgm:pt modelId="{3D847AE8-B90C-471F-A88F-680D9497B4F6}" type="sibTrans" cxnId="{69E70DB0-05ED-4F8E-8D4C-164769131162}">
      <dgm:prSet/>
      <dgm:spPr/>
      <dgm:t>
        <a:bodyPr/>
        <a:lstStyle/>
        <a:p>
          <a:endParaRPr lang="en-IN"/>
        </a:p>
      </dgm:t>
    </dgm:pt>
    <dgm:pt modelId="{E61AC328-B722-4EF4-95D5-BDBD20DF1402}">
      <dgm:prSet phldrT="[Text]"/>
      <dgm:spPr/>
      <dgm:t>
        <a:bodyPr/>
        <a:lstStyle/>
        <a:p>
          <a:r>
            <a:rPr lang="en-IN" sz="1900" dirty="0" err="1"/>
            <a:t>Adaboost</a:t>
          </a:r>
          <a:r>
            <a:rPr lang="en-IN" sz="1900" dirty="0"/>
            <a:t> </a:t>
          </a:r>
        </a:p>
      </dgm:t>
    </dgm:pt>
    <dgm:pt modelId="{EC3403BA-1C74-4C50-AD4C-158987617DBA}" type="parTrans" cxnId="{8858B598-12B5-46FB-946C-90DDE007143D}">
      <dgm:prSet/>
      <dgm:spPr/>
      <dgm:t>
        <a:bodyPr/>
        <a:lstStyle/>
        <a:p>
          <a:endParaRPr lang="en-IN"/>
        </a:p>
      </dgm:t>
    </dgm:pt>
    <dgm:pt modelId="{360EC894-05E4-4C25-8C82-EA6605831D42}" type="sibTrans" cxnId="{8858B598-12B5-46FB-946C-90DDE007143D}">
      <dgm:prSet/>
      <dgm:spPr/>
      <dgm:t>
        <a:bodyPr/>
        <a:lstStyle/>
        <a:p>
          <a:endParaRPr lang="en-IN"/>
        </a:p>
      </dgm:t>
    </dgm:pt>
    <dgm:pt modelId="{2D55C0E3-05E7-41B0-8FF1-EF438899E582}">
      <dgm:prSet phldrT="[Text]"/>
      <dgm:spPr/>
      <dgm:t>
        <a:bodyPr/>
        <a:lstStyle/>
        <a:p>
          <a:endParaRPr lang="en-IN" sz="1900" dirty="0"/>
        </a:p>
      </dgm:t>
    </dgm:pt>
    <dgm:pt modelId="{D887E0F5-8586-4F02-9485-A5451D4D8AD5}" type="parTrans" cxnId="{29DB3B3B-F127-4A25-81E9-ECD1B282E891}">
      <dgm:prSet/>
      <dgm:spPr/>
      <dgm:t>
        <a:bodyPr/>
        <a:lstStyle/>
        <a:p>
          <a:endParaRPr lang="en-IN"/>
        </a:p>
      </dgm:t>
    </dgm:pt>
    <dgm:pt modelId="{92763A37-0DA2-4C52-A5E6-F3884BA5634A}" type="sibTrans" cxnId="{29DB3B3B-F127-4A25-81E9-ECD1B282E891}">
      <dgm:prSet/>
      <dgm:spPr/>
      <dgm:t>
        <a:bodyPr/>
        <a:lstStyle/>
        <a:p>
          <a:endParaRPr lang="en-IN"/>
        </a:p>
      </dgm:t>
    </dgm:pt>
    <dgm:pt modelId="{514F5083-32E0-409F-934C-C2EFFBDFA75F}">
      <dgm:prSet phldrT="[Text]" custT="1"/>
      <dgm:spPr/>
      <dgm:t>
        <a:bodyPr/>
        <a:lstStyle/>
        <a:p>
          <a:r>
            <a:rPr lang="en-IN" sz="2400" dirty="0">
              <a:solidFill>
                <a:schemeClr val="accent1">
                  <a:lumMod val="60000"/>
                  <a:lumOff val="40000"/>
                </a:schemeClr>
              </a:solidFill>
            </a:rPr>
            <a:t>Purpose</a:t>
          </a:r>
        </a:p>
      </dgm:t>
    </dgm:pt>
    <dgm:pt modelId="{D42FB7BF-5B23-47C5-85AB-157ADC9B8A7D}" type="sibTrans" cxnId="{FC2B907C-46A4-456C-B445-E8F1CA41D95E}">
      <dgm:prSet/>
      <dgm:spPr/>
      <dgm:t>
        <a:bodyPr/>
        <a:lstStyle/>
        <a:p>
          <a:endParaRPr lang="en-IN"/>
        </a:p>
      </dgm:t>
    </dgm:pt>
    <dgm:pt modelId="{E6531D00-9A97-4AEA-A4AC-824D3CF03656}" type="parTrans" cxnId="{FC2B907C-46A4-456C-B445-E8F1CA41D95E}">
      <dgm:prSet/>
      <dgm:spPr/>
      <dgm:t>
        <a:bodyPr/>
        <a:lstStyle/>
        <a:p>
          <a:endParaRPr lang="en-IN"/>
        </a:p>
      </dgm:t>
    </dgm:pt>
    <dgm:pt modelId="{79FE1DBF-D212-4CB4-80E3-2181A023B4CF}">
      <dgm:prSet phldrT="[Text]"/>
      <dgm:spPr/>
      <dgm:t>
        <a:bodyPr/>
        <a:lstStyle/>
        <a:p>
          <a:r>
            <a:rPr lang="en-IN" sz="1900" dirty="0"/>
            <a:t>Object detection, face detection</a:t>
          </a:r>
        </a:p>
      </dgm:t>
    </dgm:pt>
    <dgm:pt modelId="{C88A1AF5-D344-49FE-BE4E-9124E370C0A9}" type="sibTrans" cxnId="{43378EE5-9D1F-4D74-8AFF-665B9BF58407}">
      <dgm:prSet/>
      <dgm:spPr/>
      <dgm:t>
        <a:bodyPr/>
        <a:lstStyle/>
        <a:p>
          <a:endParaRPr lang="en-IN"/>
        </a:p>
      </dgm:t>
    </dgm:pt>
    <dgm:pt modelId="{59BDE5D7-4866-4639-8A85-748DC87291B5}" type="parTrans" cxnId="{43378EE5-9D1F-4D74-8AFF-665B9BF58407}">
      <dgm:prSet/>
      <dgm:spPr/>
      <dgm:t>
        <a:bodyPr/>
        <a:lstStyle/>
        <a:p>
          <a:endParaRPr lang="en-IN"/>
        </a:p>
      </dgm:t>
    </dgm:pt>
    <dgm:pt modelId="{FFF34E93-7CF3-438D-8C5B-40360FB4A281}" type="pres">
      <dgm:prSet presAssocID="{1A6B652E-32D7-461D-9BF1-CC6DFB110D07}" presName="linearFlow" presStyleCnt="0">
        <dgm:presLayoutVars>
          <dgm:dir/>
          <dgm:animLvl val="lvl"/>
          <dgm:resizeHandles val="exact"/>
        </dgm:presLayoutVars>
      </dgm:prSet>
      <dgm:spPr/>
    </dgm:pt>
    <dgm:pt modelId="{03F46E7B-F365-4D0E-8C1F-2B95B84702B7}" type="pres">
      <dgm:prSet presAssocID="{48C7556F-763F-4415-B817-DA706E64005E}" presName="composite" presStyleCnt="0"/>
      <dgm:spPr/>
    </dgm:pt>
    <dgm:pt modelId="{A7EB88DF-23EE-4E31-B1D0-AD2EB2F0E6E3}" type="pres">
      <dgm:prSet presAssocID="{48C7556F-763F-4415-B817-DA706E64005E}" presName="parentText" presStyleLbl="alignNode1" presStyleIdx="0" presStyleCnt="3" custLinFactNeighborX="928" custLinFactNeighborY="-13635">
        <dgm:presLayoutVars>
          <dgm:chMax val="1"/>
          <dgm:bulletEnabled val="1"/>
        </dgm:presLayoutVars>
      </dgm:prSet>
      <dgm:spPr/>
    </dgm:pt>
    <dgm:pt modelId="{6C88F35E-13E9-4CA9-93F3-36BCC95CDE2A}" type="pres">
      <dgm:prSet presAssocID="{48C7556F-763F-4415-B817-DA706E64005E}" presName="descendantText" presStyleLbl="alignAcc1" presStyleIdx="0" presStyleCnt="3" custScaleX="100735" custScaleY="133570" custLinFactNeighborX="8632" custLinFactNeighborY="-6381">
        <dgm:presLayoutVars>
          <dgm:bulletEnabled val="1"/>
        </dgm:presLayoutVars>
      </dgm:prSet>
      <dgm:spPr/>
    </dgm:pt>
    <dgm:pt modelId="{AD86FBFA-1F5C-4D38-A325-2C637EAB6D8F}" type="pres">
      <dgm:prSet presAssocID="{EF2358F7-97E9-428F-A244-076CAA6CECCA}" presName="sp" presStyleCnt="0"/>
      <dgm:spPr/>
    </dgm:pt>
    <dgm:pt modelId="{6E90F4BE-1010-4F61-9C24-48EBFF33D5E8}" type="pres">
      <dgm:prSet presAssocID="{1F38A5D4-9937-45D4-AC3A-E1CF225F8C59}" presName="composite" presStyleCnt="0"/>
      <dgm:spPr/>
    </dgm:pt>
    <dgm:pt modelId="{BDB41769-50D5-45E3-AA2F-AEEE7AB5A59B}" type="pres">
      <dgm:prSet presAssocID="{1F38A5D4-9937-45D4-AC3A-E1CF225F8C59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AB2F15D7-3678-476A-AE95-449A6503D7A3}" type="pres">
      <dgm:prSet presAssocID="{1F38A5D4-9937-45D4-AC3A-E1CF225F8C59}" presName="descendantText" presStyleLbl="alignAcc1" presStyleIdx="1" presStyleCnt="3" custScaleX="98435">
        <dgm:presLayoutVars>
          <dgm:bulletEnabled val="1"/>
        </dgm:presLayoutVars>
      </dgm:prSet>
      <dgm:spPr/>
    </dgm:pt>
    <dgm:pt modelId="{515D5886-F39A-43A0-A4ED-8570689D24CE}" type="pres">
      <dgm:prSet presAssocID="{690E44EF-D7DF-4BFF-88A0-9EFBAC294648}" presName="sp" presStyleCnt="0"/>
      <dgm:spPr/>
    </dgm:pt>
    <dgm:pt modelId="{564D2294-4297-4B43-9357-1268F41B3EA1}" type="pres">
      <dgm:prSet presAssocID="{4285A77C-9B8B-41B0-A5C7-AE1FCF54C9E0}" presName="composite" presStyleCnt="0"/>
      <dgm:spPr/>
    </dgm:pt>
    <dgm:pt modelId="{45EF6F2E-2F8E-4DCC-AA2A-761119ED4D01}" type="pres">
      <dgm:prSet presAssocID="{4285A77C-9B8B-41B0-A5C7-AE1FCF54C9E0}" presName="parentText" presStyleLbl="alignNode1" presStyleIdx="2" presStyleCnt="3" custLinFactNeighborX="-4765" custLinFactNeighborY="-32018">
        <dgm:presLayoutVars>
          <dgm:chMax val="1"/>
          <dgm:bulletEnabled val="1"/>
        </dgm:presLayoutVars>
      </dgm:prSet>
      <dgm:spPr/>
    </dgm:pt>
    <dgm:pt modelId="{A4DB8EAF-6ED5-47DE-9437-FF287592F46A}" type="pres">
      <dgm:prSet presAssocID="{4285A77C-9B8B-41B0-A5C7-AE1FCF54C9E0}" presName="descendantText" presStyleLbl="alignAcc1" presStyleIdx="2" presStyleCnt="3" custScaleX="99586" custScaleY="245922" custLinFactNeighborX="3597" custLinFactNeighborY="22801">
        <dgm:presLayoutVars>
          <dgm:bulletEnabled val="1"/>
        </dgm:presLayoutVars>
      </dgm:prSet>
      <dgm:spPr/>
    </dgm:pt>
  </dgm:ptLst>
  <dgm:cxnLst>
    <dgm:cxn modelId="{5475EB00-0F3E-44C7-A2A7-834DB534506C}" type="presOf" srcId="{0546D546-35AD-419A-BA49-F65C93EC6020}" destId="{A4DB8EAF-6ED5-47DE-9437-FF287592F46A}" srcOrd="0" destOrd="1" presId="urn:microsoft.com/office/officeart/2005/8/layout/chevron2"/>
    <dgm:cxn modelId="{F1DBD906-37F9-44F8-A3A2-45F85A18ED9A}" type="presOf" srcId="{48C7556F-763F-4415-B817-DA706E64005E}" destId="{A7EB88DF-23EE-4E31-B1D0-AD2EB2F0E6E3}" srcOrd="0" destOrd="0" presId="urn:microsoft.com/office/officeart/2005/8/layout/chevron2"/>
    <dgm:cxn modelId="{AFD5D014-5C75-4B1C-8C87-7C7AF5BC2E6E}" srcId="{4285A77C-9B8B-41B0-A5C7-AE1FCF54C9E0}" destId="{67BF2BCD-B477-407B-A044-29409CFC0429}" srcOrd="4" destOrd="0" parTransId="{D75BD474-EBE6-448A-8EF8-AF49D929ECDE}" sibTransId="{39DFCAAE-81F3-4218-882F-9161B2B7FAB7}"/>
    <dgm:cxn modelId="{04BDF91B-0BCB-4175-B237-64EF287321AC}" srcId="{48C7556F-763F-4415-B817-DA706E64005E}" destId="{E8A6A5C3-BA71-41BC-8E54-34A346B05087}" srcOrd="0" destOrd="0" parTransId="{473D04DB-B41F-43CB-BE59-F3E9A01FC21D}" sibTransId="{E89D7F24-C4E7-47AC-87F2-2B7936BC033B}"/>
    <dgm:cxn modelId="{3B80A61E-5EAF-431D-A163-BCDEEACD0FBF}" srcId="{1A6B652E-32D7-461D-9BF1-CC6DFB110D07}" destId="{1F38A5D4-9937-45D4-AC3A-E1CF225F8C59}" srcOrd="1" destOrd="0" parTransId="{DEB7F864-CF67-4EC2-94C4-73DDCDA6863C}" sibTransId="{690E44EF-D7DF-4BFF-88A0-9EFBAC294648}"/>
    <dgm:cxn modelId="{A82B0A23-3D33-4AFE-B082-0389F0001BAC}" type="presOf" srcId="{50D49CD3-C7B8-410E-8FCF-F269701AB49C}" destId="{6C88F35E-13E9-4CA9-93F3-36BCC95CDE2A}" srcOrd="0" destOrd="1" presId="urn:microsoft.com/office/officeart/2005/8/layout/chevron2"/>
    <dgm:cxn modelId="{6ABA6B24-9B74-4F41-9288-57124F66F9DB}" srcId="{1A6B652E-32D7-461D-9BF1-CC6DFB110D07}" destId="{4285A77C-9B8B-41B0-A5C7-AE1FCF54C9E0}" srcOrd="2" destOrd="0" parTransId="{4252C679-1E9D-44EA-9A0E-CD6ACF8101B2}" sibTransId="{555AAB84-D8CB-43C8-91CE-B79A7339333F}"/>
    <dgm:cxn modelId="{20B1EF24-AAAF-4272-A957-709522D268E9}" srcId="{4285A77C-9B8B-41B0-A5C7-AE1FCF54C9E0}" destId="{EAE7924C-3558-42F1-8252-5456F6A721BF}" srcOrd="0" destOrd="0" parTransId="{7FDA2CE9-AF49-4FBE-A332-7EF6913DB340}" sibTransId="{4F6060DE-B28C-42A1-AFBA-C23C90B82968}"/>
    <dgm:cxn modelId="{F1414C2E-E6A4-4A08-BFC7-4BD9D3E6251C}" srcId="{4285A77C-9B8B-41B0-A5C7-AE1FCF54C9E0}" destId="{0546D546-35AD-419A-BA49-F65C93EC6020}" srcOrd="1" destOrd="0" parTransId="{91261A73-0DB8-4362-8B1E-CC709F6275F6}" sibTransId="{536040AC-5010-4DF5-B457-2C8BC2295821}"/>
    <dgm:cxn modelId="{29DB3B3B-F127-4A25-81E9-ECD1B282E891}" srcId="{4285A77C-9B8B-41B0-A5C7-AE1FCF54C9E0}" destId="{2D55C0E3-05E7-41B0-8FF1-EF438899E582}" srcOrd="5" destOrd="0" parTransId="{D887E0F5-8586-4F02-9485-A5451D4D8AD5}" sibTransId="{92763A37-0DA2-4C52-A5E6-F3884BA5634A}"/>
    <dgm:cxn modelId="{9A07153D-DAEE-4666-9CAF-EFC1D3081181}" srcId="{48C7556F-763F-4415-B817-DA706E64005E}" destId="{22ACA570-720F-4095-B192-F6F1CC5417AE}" srcOrd="2" destOrd="0" parTransId="{AC5657C5-B760-4D98-AEA2-C75F54AA8AFF}" sibTransId="{52FA6AAB-292C-4E51-8A9C-F2E14EB87D01}"/>
    <dgm:cxn modelId="{790CBA3E-EAD4-4B00-8842-CB1F270C0A5F}" type="presOf" srcId="{1F38A5D4-9937-45D4-AC3A-E1CF225F8C59}" destId="{BDB41769-50D5-45E3-AA2F-AEEE7AB5A59B}" srcOrd="0" destOrd="0" presId="urn:microsoft.com/office/officeart/2005/8/layout/chevron2"/>
    <dgm:cxn modelId="{65FB516A-5C46-441E-8BD3-DF76181C4AA9}" type="presOf" srcId="{67BF2BCD-B477-407B-A044-29409CFC0429}" destId="{A4DB8EAF-6ED5-47DE-9437-FF287592F46A}" srcOrd="0" destOrd="4" presId="urn:microsoft.com/office/officeart/2005/8/layout/chevron2"/>
    <dgm:cxn modelId="{2B139F4A-428A-40CA-B05D-D3F596A35F10}" type="presOf" srcId="{1A6B652E-32D7-461D-9BF1-CC6DFB110D07}" destId="{FFF34E93-7CF3-438D-8C5B-40360FB4A281}" srcOrd="0" destOrd="0" presId="urn:microsoft.com/office/officeart/2005/8/layout/chevron2"/>
    <dgm:cxn modelId="{058F386D-40D8-49C9-89BE-9B72DEA5E3D8}" srcId="{48C7556F-763F-4415-B817-DA706E64005E}" destId="{50D49CD3-C7B8-410E-8FCF-F269701AB49C}" srcOrd="1" destOrd="0" parTransId="{903B4A65-B861-46D9-9768-F50118B2E8A7}" sibTransId="{E5F56E6C-66DE-4821-A7C7-92FA385AC296}"/>
    <dgm:cxn modelId="{5D7DA04D-E00B-4EAB-AB85-5108D3D281FA}" type="presOf" srcId="{0F993F9D-21DA-4B93-A8BA-FC85CCC0DE27}" destId="{A4DB8EAF-6ED5-47DE-9437-FF287592F46A}" srcOrd="0" destOrd="2" presId="urn:microsoft.com/office/officeart/2005/8/layout/chevron2"/>
    <dgm:cxn modelId="{30DEF66D-D405-4B3C-924E-6BF47BABD563}" type="presOf" srcId="{514F5083-32E0-409F-934C-C2EFFBDFA75F}" destId="{AB2F15D7-3678-476A-AE95-449A6503D7A3}" srcOrd="0" destOrd="0" presId="urn:microsoft.com/office/officeart/2005/8/layout/chevron2"/>
    <dgm:cxn modelId="{9CEBF44F-1EFA-45BC-94A5-9D735F105E04}" type="presOf" srcId="{4285A77C-9B8B-41B0-A5C7-AE1FCF54C9E0}" destId="{45EF6F2E-2F8E-4DCC-AA2A-761119ED4D01}" srcOrd="0" destOrd="0" presId="urn:microsoft.com/office/officeart/2005/8/layout/chevron2"/>
    <dgm:cxn modelId="{B7E26271-6001-48B8-8759-42F35C3E16CB}" type="presOf" srcId="{E8A6A5C3-BA71-41BC-8E54-34A346B05087}" destId="{6C88F35E-13E9-4CA9-93F3-36BCC95CDE2A}" srcOrd="0" destOrd="0" presId="urn:microsoft.com/office/officeart/2005/8/layout/chevron2"/>
    <dgm:cxn modelId="{FC2B907C-46A4-456C-B445-E8F1CA41D95E}" srcId="{1F38A5D4-9937-45D4-AC3A-E1CF225F8C59}" destId="{514F5083-32E0-409F-934C-C2EFFBDFA75F}" srcOrd="0" destOrd="0" parTransId="{E6531D00-9A97-4AEA-A4AC-824D3CF03656}" sibTransId="{D42FB7BF-5B23-47C5-85AB-157ADC9B8A7D}"/>
    <dgm:cxn modelId="{3A78D88B-D1E6-4843-90EB-2B748B59BF32}" type="presOf" srcId="{22ACA570-720F-4095-B192-F6F1CC5417AE}" destId="{6C88F35E-13E9-4CA9-93F3-36BCC95CDE2A}" srcOrd="0" destOrd="2" presId="urn:microsoft.com/office/officeart/2005/8/layout/chevron2"/>
    <dgm:cxn modelId="{5C611F91-7D92-44FE-80B9-7A4D741AEC0E}" type="presOf" srcId="{79FE1DBF-D212-4CB4-80E3-2181A023B4CF}" destId="{AB2F15D7-3678-476A-AE95-449A6503D7A3}" srcOrd="0" destOrd="1" presId="urn:microsoft.com/office/officeart/2005/8/layout/chevron2"/>
    <dgm:cxn modelId="{8858B598-12B5-46FB-946C-90DDE007143D}" srcId="{4285A77C-9B8B-41B0-A5C7-AE1FCF54C9E0}" destId="{E61AC328-B722-4EF4-95D5-BDBD20DF1402}" srcOrd="3" destOrd="0" parTransId="{EC3403BA-1C74-4C50-AD4C-158987617DBA}" sibTransId="{360EC894-05E4-4C25-8C82-EA6605831D42}"/>
    <dgm:cxn modelId="{2FE006A7-1204-46EB-874A-7AC49B5179E6}" srcId="{1A6B652E-32D7-461D-9BF1-CC6DFB110D07}" destId="{48C7556F-763F-4415-B817-DA706E64005E}" srcOrd="0" destOrd="0" parTransId="{B7A9FC33-28BD-4E85-BB3C-EB5F58EA564F}" sibTransId="{EF2358F7-97E9-428F-A244-076CAA6CECCA}"/>
    <dgm:cxn modelId="{69E70DB0-05ED-4F8E-8D4C-164769131162}" srcId="{4285A77C-9B8B-41B0-A5C7-AE1FCF54C9E0}" destId="{0F993F9D-21DA-4B93-A8BA-FC85CCC0DE27}" srcOrd="2" destOrd="0" parTransId="{35439A3F-E2A8-4969-BABC-6C9BAF3E4D18}" sibTransId="{3D847AE8-B90C-471F-A88F-680D9497B4F6}"/>
    <dgm:cxn modelId="{1D0B60B7-F6BD-48D6-B11E-552ED2CE1017}" type="presOf" srcId="{E61AC328-B722-4EF4-95D5-BDBD20DF1402}" destId="{A4DB8EAF-6ED5-47DE-9437-FF287592F46A}" srcOrd="0" destOrd="3" presId="urn:microsoft.com/office/officeart/2005/8/layout/chevron2"/>
    <dgm:cxn modelId="{C99EFCB7-0657-4B1D-A1DE-2DBC427B7C0A}" type="presOf" srcId="{EAE7924C-3558-42F1-8252-5456F6A721BF}" destId="{A4DB8EAF-6ED5-47DE-9437-FF287592F46A}" srcOrd="0" destOrd="0" presId="urn:microsoft.com/office/officeart/2005/8/layout/chevron2"/>
    <dgm:cxn modelId="{7E4F37C6-4D2F-4500-82C9-1DE79167EFF8}" type="presOf" srcId="{2D55C0E3-05E7-41B0-8FF1-EF438899E582}" destId="{A4DB8EAF-6ED5-47DE-9437-FF287592F46A}" srcOrd="0" destOrd="5" presId="urn:microsoft.com/office/officeart/2005/8/layout/chevron2"/>
    <dgm:cxn modelId="{43378EE5-9D1F-4D74-8AFF-665B9BF58407}" srcId="{1F38A5D4-9937-45D4-AC3A-E1CF225F8C59}" destId="{79FE1DBF-D212-4CB4-80E3-2181A023B4CF}" srcOrd="1" destOrd="0" parTransId="{59BDE5D7-4866-4639-8A85-748DC87291B5}" sibTransId="{C88A1AF5-D344-49FE-BE4E-9124E370C0A9}"/>
    <dgm:cxn modelId="{53582529-3E16-4A78-94AC-A6029A4D3447}" type="presParOf" srcId="{FFF34E93-7CF3-438D-8C5B-40360FB4A281}" destId="{03F46E7B-F365-4D0E-8C1F-2B95B84702B7}" srcOrd="0" destOrd="0" presId="urn:microsoft.com/office/officeart/2005/8/layout/chevron2"/>
    <dgm:cxn modelId="{1D4BEE83-DCF4-4D44-9443-3DCEC2AA4525}" type="presParOf" srcId="{03F46E7B-F365-4D0E-8C1F-2B95B84702B7}" destId="{A7EB88DF-23EE-4E31-B1D0-AD2EB2F0E6E3}" srcOrd="0" destOrd="0" presId="urn:microsoft.com/office/officeart/2005/8/layout/chevron2"/>
    <dgm:cxn modelId="{6DBF4D65-F3F8-412D-B765-B8976A689C41}" type="presParOf" srcId="{03F46E7B-F365-4D0E-8C1F-2B95B84702B7}" destId="{6C88F35E-13E9-4CA9-93F3-36BCC95CDE2A}" srcOrd="1" destOrd="0" presId="urn:microsoft.com/office/officeart/2005/8/layout/chevron2"/>
    <dgm:cxn modelId="{87C5A294-2FDB-44F8-B70A-3E85E3F5A466}" type="presParOf" srcId="{FFF34E93-7CF3-438D-8C5B-40360FB4A281}" destId="{AD86FBFA-1F5C-4D38-A325-2C637EAB6D8F}" srcOrd="1" destOrd="0" presId="urn:microsoft.com/office/officeart/2005/8/layout/chevron2"/>
    <dgm:cxn modelId="{BBC7DD8E-D96E-4A2D-96BC-EC5FCE209569}" type="presParOf" srcId="{FFF34E93-7CF3-438D-8C5B-40360FB4A281}" destId="{6E90F4BE-1010-4F61-9C24-48EBFF33D5E8}" srcOrd="2" destOrd="0" presId="urn:microsoft.com/office/officeart/2005/8/layout/chevron2"/>
    <dgm:cxn modelId="{BE7FD249-C803-442E-917A-A81E6AD5866B}" type="presParOf" srcId="{6E90F4BE-1010-4F61-9C24-48EBFF33D5E8}" destId="{BDB41769-50D5-45E3-AA2F-AEEE7AB5A59B}" srcOrd="0" destOrd="0" presId="urn:microsoft.com/office/officeart/2005/8/layout/chevron2"/>
    <dgm:cxn modelId="{2276C750-159D-49A6-AA3A-31EB34D95CEE}" type="presParOf" srcId="{6E90F4BE-1010-4F61-9C24-48EBFF33D5E8}" destId="{AB2F15D7-3678-476A-AE95-449A6503D7A3}" srcOrd="1" destOrd="0" presId="urn:microsoft.com/office/officeart/2005/8/layout/chevron2"/>
    <dgm:cxn modelId="{FFB1DEBF-01A8-4B73-88E5-DFBDCA118745}" type="presParOf" srcId="{FFF34E93-7CF3-438D-8C5B-40360FB4A281}" destId="{515D5886-F39A-43A0-A4ED-8570689D24CE}" srcOrd="3" destOrd="0" presId="urn:microsoft.com/office/officeart/2005/8/layout/chevron2"/>
    <dgm:cxn modelId="{7EDADF4B-5F99-427B-A932-77036397ECE3}" type="presParOf" srcId="{FFF34E93-7CF3-438D-8C5B-40360FB4A281}" destId="{564D2294-4297-4B43-9357-1268F41B3EA1}" srcOrd="4" destOrd="0" presId="urn:microsoft.com/office/officeart/2005/8/layout/chevron2"/>
    <dgm:cxn modelId="{87408EF1-8691-413C-8D40-B5E50F36D04A}" type="presParOf" srcId="{564D2294-4297-4B43-9357-1268F41B3EA1}" destId="{45EF6F2E-2F8E-4DCC-AA2A-761119ED4D01}" srcOrd="0" destOrd="0" presId="urn:microsoft.com/office/officeart/2005/8/layout/chevron2"/>
    <dgm:cxn modelId="{057C8337-E82F-4800-8754-79F7E5AD7947}" type="presParOf" srcId="{564D2294-4297-4B43-9357-1268F41B3EA1}" destId="{A4DB8EAF-6ED5-47DE-9437-FF287592F46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A6B652E-32D7-461D-9BF1-CC6DFB110D07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48C7556F-763F-4415-B817-DA706E64005E}">
      <dgm:prSet phldrT="[Text]"/>
      <dgm:spPr>
        <a:solidFill>
          <a:schemeClr val="accent1">
            <a:lumMod val="60000"/>
            <a:lumOff val="40000"/>
          </a:schemeClr>
        </a:solidFill>
        <a:ln>
          <a:solidFill>
            <a:schemeClr val="tx1"/>
          </a:solidFill>
        </a:ln>
      </dgm:spPr>
      <dgm:t>
        <a:bodyPr/>
        <a:lstStyle/>
        <a:p>
          <a:r>
            <a:rPr lang="en-IN" dirty="0"/>
            <a:t>1.</a:t>
          </a:r>
        </a:p>
      </dgm:t>
    </dgm:pt>
    <dgm:pt modelId="{B7A9FC33-28BD-4E85-BB3C-EB5F58EA564F}" type="parTrans" cxnId="{2FE006A7-1204-46EB-874A-7AC49B5179E6}">
      <dgm:prSet/>
      <dgm:spPr/>
      <dgm:t>
        <a:bodyPr/>
        <a:lstStyle/>
        <a:p>
          <a:endParaRPr lang="en-IN"/>
        </a:p>
      </dgm:t>
    </dgm:pt>
    <dgm:pt modelId="{EF2358F7-97E9-428F-A244-076CAA6CECCA}" type="sibTrans" cxnId="{2FE006A7-1204-46EB-874A-7AC49B5179E6}">
      <dgm:prSet/>
      <dgm:spPr/>
      <dgm:t>
        <a:bodyPr/>
        <a:lstStyle/>
        <a:p>
          <a:endParaRPr lang="en-IN"/>
        </a:p>
      </dgm:t>
    </dgm:pt>
    <dgm:pt modelId="{E8A6A5C3-BA71-41BC-8E54-34A346B05087}">
      <dgm:prSet phldrT="[Text]" custT="1"/>
      <dgm:spPr/>
      <dgm:t>
        <a:bodyPr/>
        <a:lstStyle/>
        <a:p>
          <a:r>
            <a:rPr lang="en-IN" sz="2400" dirty="0">
              <a:solidFill>
                <a:schemeClr val="accent1">
                  <a:lumMod val="60000"/>
                  <a:lumOff val="40000"/>
                </a:schemeClr>
              </a:solidFill>
            </a:rPr>
            <a:t>Developed by</a:t>
          </a:r>
        </a:p>
      </dgm:t>
    </dgm:pt>
    <dgm:pt modelId="{473D04DB-B41F-43CB-BE59-F3E9A01FC21D}" type="parTrans" cxnId="{04BDF91B-0BCB-4175-B237-64EF287321AC}">
      <dgm:prSet/>
      <dgm:spPr/>
      <dgm:t>
        <a:bodyPr/>
        <a:lstStyle/>
        <a:p>
          <a:endParaRPr lang="en-IN"/>
        </a:p>
      </dgm:t>
    </dgm:pt>
    <dgm:pt modelId="{E89D7F24-C4E7-47AC-87F2-2B7936BC033B}" type="sibTrans" cxnId="{04BDF91B-0BCB-4175-B237-64EF287321AC}">
      <dgm:prSet/>
      <dgm:spPr/>
      <dgm:t>
        <a:bodyPr/>
        <a:lstStyle/>
        <a:p>
          <a:endParaRPr lang="en-IN"/>
        </a:p>
      </dgm:t>
    </dgm:pt>
    <dgm:pt modelId="{1F38A5D4-9937-45D4-AC3A-E1CF225F8C59}">
      <dgm:prSet phldrT="[Text]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IN" dirty="0"/>
            <a:t>2.</a:t>
          </a:r>
        </a:p>
      </dgm:t>
    </dgm:pt>
    <dgm:pt modelId="{DEB7F864-CF67-4EC2-94C4-73DDCDA6863C}" type="parTrans" cxnId="{3B80A61E-5EAF-431D-A163-BCDEEACD0FBF}">
      <dgm:prSet/>
      <dgm:spPr/>
      <dgm:t>
        <a:bodyPr/>
        <a:lstStyle/>
        <a:p>
          <a:endParaRPr lang="en-IN"/>
        </a:p>
      </dgm:t>
    </dgm:pt>
    <dgm:pt modelId="{690E44EF-D7DF-4BFF-88A0-9EFBAC294648}" type="sibTrans" cxnId="{3B80A61E-5EAF-431D-A163-BCDEEACD0FBF}">
      <dgm:prSet/>
      <dgm:spPr/>
      <dgm:t>
        <a:bodyPr/>
        <a:lstStyle/>
        <a:p>
          <a:endParaRPr lang="en-IN"/>
        </a:p>
      </dgm:t>
    </dgm:pt>
    <dgm:pt modelId="{4285A77C-9B8B-41B0-A5C7-AE1FCF54C9E0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en-IN" dirty="0"/>
            <a:t>3.</a:t>
          </a:r>
        </a:p>
      </dgm:t>
    </dgm:pt>
    <dgm:pt modelId="{4252C679-1E9D-44EA-9A0E-CD6ACF8101B2}" type="parTrans" cxnId="{6ABA6B24-9B74-4F41-9288-57124F66F9DB}">
      <dgm:prSet/>
      <dgm:spPr/>
      <dgm:t>
        <a:bodyPr/>
        <a:lstStyle/>
        <a:p>
          <a:endParaRPr lang="en-IN"/>
        </a:p>
      </dgm:t>
    </dgm:pt>
    <dgm:pt modelId="{555AAB84-D8CB-43C8-91CE-B79A7339333F}" type="sibTrans" cxnId="{6ABA6B24-9B74-4F41-9288-57124F66F9DB}">
      <dgm:prSet/>
      <dgm:spPr/>
      <dgm:t>
        <a:bodyPr/>
        <a:lstStyle/>
        <a:p>
          <a:endParaRPr lang="en-IN"/>
        </a:p>
      </dgm:t>
    </dgm:pt>
    <dgm:pt modelId="{EAE7924C-3558-42F1-8252-5456F6A721BF}">
      <dgm:prSet phldrT="[Text]" custT="1"/>
      <dgm:spPr/>
      <dgm:t>
        <a:bodyPr/>
        <a:lstStyle/>
        <a:p>
          <a:r>
            <a:rPr lang="en-IN" sz="2400" dirty="0">
              <a:solidFill>
                <a:schemeClr val="accent1">
                  <a:lumMod val="60000"/>
                  <a:lumOff val="40000"/>
                </a:schemeClr>
              </a:solidFill>
            </a:rPr>
            <a:t>Key features</a:t>
          </a:r>
        </a:p>
      </dgm:t>
    </dgm:pt>
    <dgm:pt modelId="{7FDA2CE9-AF49-4FBE-A332-7EF6913DB340}" type="parTrans" cxnId="{20B1EF24-AAAF-4272-A957-709522D268E9}">
      <dgm:prSet/>
      <dgm:spPr/>
      <dgm:t>
        <a:bodyPr/>
        <a:lstStyle/>
        <a:p>
          <a:endParaRPr lang="en-IN"/>
        </a:p>
      </dgm:t>
    </dgm:pt>
    <dgm:pt modelId="{4F6060DE-B28C-42A1-AFBA-C23C90B82968}" type="sibTrans" cxnId="{20B1EF24-AAAF-4272-A957-709522D268E9}">
      <dgm:prSet/>
      <dgm:spPr/>
      <dgm:t>
        <a:bodyPr/>
        <a:lstStyle/>
        <a:p>
          <a:endParaRPr lang="en-IN"/>
        </a:p>
      </dgm:t>
    </dgm:pt>
    <dgm:pt modelId="{50D49CD3-C7B8-410E-8FCF-F269701AB49C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900" b="0" i="0" dirty="0" err="1"/>
            <a:t>Shaoqing</a:t>
          </a:r>
          <a:r>
            <a:rPr lang="en-US" sz="1900" b="0" i="0" dirty="0"/>
            <a:t> Ren, </a:t>
          </a:r>
          <a:r>
            <a:rPr lang="en-US" sz="1900" b="0" i="0" dirty="0" err="1"/>
            <a:t>Kaiming</a:t>
          </a:r>
          <a:r>
            <a:rPr lang="en-US" sz="1900" b="0" i="0" dirty="0"/>
            <a:t> He, Ross B. </a:t>
          </a:r>
          <a:r>
            <a:rPr lang="en-US" sz="1900" b="0" i="0" dirty="0" err="1"/>
            <a:t>Girshick</a:t>
          </a:r>
          <a:r>
            <a:rPr lang="en-US" sz="1900" b="0" i="0" dirty="0"/>
            <a:t>, and Jian Sun in 2015</a:t>
          </a:r>
          <a:endParaRPr lang="en-IN" sz="1900" dirty="0"/>
        </a:p>
      </dgm:t>
    </dgm:pt>
    <dgm:pt modelId="{903B4A65-B861-46D9-9768-F50118B2E8A7}" type="parTrans" cxnId="{058F386D-40D8-49C9-89BE-9B72DEA5E3D8}">
      <dgm:prSet/>
      <dgm:spPr/>
      <dgm:t>
        <a:bodyPr/>
        <a:lstStyle/>
        <a:p>
          <a:endParaRPr lang="en-IN"/>
        </a:p>
      </dgm:t>
    </dgm:pt>
    <dgm:pt modelId="{E5F56E6C-66DE-4821-A7C7-92FA385AC296}" type="sibTrans" cxnId="{058F386D-40D8-49C9-89BE-9B72DEA5E3D8}">
      <dgm:prSet/>
      <dgm:spPr/>
      <dgm:t>
        <a:bodyPr/>
        <a:lstStyle/>
        <a:p>
          <a:endParaRPr lang="en-IN"/>
        </a:p>
      </dgm:t>
    </dgm:pt>
    <dgm:pt modelId="{0546D546-35AD-419A-BA49-F65C93EC6020}">
      <dgm:prSet phldrT="[Text]" custT="1"/>
      <dgm:spPr/>
      <dgm:t>
        <a:bodyPr/>
        <a:lstStyle/>
        <a:p>
          <a:r>
            <a:rPr lang="en-US" sz="1900" b="0" i="0" dirty="0"/>
            <a:t>Incorporates Region Proposal Network (RPN), shared convolutional layers, and Fast R-CNN module</a:t>
          </a:r>
          <a:endParaRPr lang="en-IN" sz="1900" dirty="0"/>
        </a:p>
      </dgm:t>
    </dgm:pt>
    <dgm:pt modelId="{91261A73-0DB8-4362-8B1E-CC709F6275F6}" type="parTrans" cxnId="{F1414C2E-E6A4-4A08-BFC7-4BD9D3E6251C}">
      <dgm:prSet/>
      <dgm:spPr/>
      <dgm:t>
        <a:bodyPr/>
        <a:lstStyle/>
        <a:p>
          <a:endParaRPr lang="en-IN"/>
        </a:p>
      </dgm:t>
    </dgm:pt>
    <dgm:pt modelId="{536040AC-5010-4DF5-B457-2C8BC2295821}" type="sibTrans" cxnId="{F1414C2E-E6A4-4A08-BFC7-4BD9D3E6251C}">
      <dgm:prSet/>
      <dgm:spPr/>
      <dgm:t>
        <a:bodyPr/>
        <a:lstStyle/>
        <a:p>
          <a:endParaRPr lang="en-IN"/>
        </a:p>
      </dgm:t>
    </dgm:pt>
    <dgm:pt modelId="{514F5083-32E0-409F-934C-C2EFFBDFA75F}">
      <dgm:prSet phldrT="[Text]" custT="1"/>
      <dgm:spPr/>
      <dgm:t>
        <a:bodyPr/>
        <a:lstStyle/>
        <a:p>
          <a:r>
            <a:rPr lang="en-IN" sz="2400" dirty="0">
              <a:solidFill>
                <a:schemeClr val="accent1">
                  <a:lumMod val="60000"/>
                  <a:lumOff val="40000"/>
                </a:schemeClr>
              </a:solidFill>
            </a:rPr>
            <a:t>Purpose</a:t>
          </a:r>
        </a:p>
      </dgm:t>
    </dgm:pt>
    <dgm:pt modelId="{D42FB7BF-5B23-47C5-85AB-157ADC9B8A7D}" type="sibTrans" cxnId="{FC2B907C-46A4-456C-B445-E8F1CA41D95E}">
      <dgm:prSet/>
      <dgm:spPr/>
      <dgm:t>
        <a:bodyPr/>
        <a:lstStyle/>
        <a:p>
          <a:endParaRPr lang="en-IN"/>
        </a:p>
      </dgm:t>
    </dgm:pt>
    <dgm:pt modelId="{E6531D00-9A97-4AEA-A4AC-824D3CF03656}" type="parTrans" cxnId="{FC2B907C-46A4-456C-B445-E8F1CA41D95E}">
      <dgm:prSet/>
      <dgm:spPr/>
      <dgm:t>
        <a:bodyPr/>
        <a:lstStyle/>
        <a:p>
          <a:endParaRPr lang="en-IN"/>
        </a:p>
      </dgm:t>
    </dgm:pt>
    <dgm:pt modelId="{79FE1DBF-D212-4CB4-80E3-2181A023B4CF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IN" sz="1900" b="0" i="0" dirty="0"/>
            <a:t>General-purpose object detection framework</a:t>
          </a:r>
          <a:endParaRPr lang="en-IN" sz="1900" dirty="0"/>
        </a:p>
      </dgm:t>
    </dgm:pt>
    <dgm:pt modelId="{C88A1AF5-D344-49FE-BE4E-9124E370C0A9}" type="sibTrans" cxnId="{43378EE5-9D1F-4D74-8AFF-665B9BF58407}">
      <dgm:prSet/>
      <dgm:spPr/>
      <dgm:t>
        <a:bodyPr/>
        <a:lstStyle/>
        <a:p>
          <a:endParaRPr lang="en-IN"/>
        </a:p>
      </dgm:t>
    </dgm:pt>
    <dgm:pt modelId="{59BDE5D7-4866-4639-8A85-748DC87291B5}" type="parTrans" cxnId="{43378EE5-9D1F-4D74-8AFF-665B9BF58407}">
      <dgm:prSet/>
      <dgm:spPr/>
      <dgm:t>
        <a:bodyPr/>
        <a:lstStyle/>
        <a:p>
          <a:endParaRPr lang="en-IN"/>
        </a:p>
      </dgm:t>
    </dgm:pt>
    <dgm:pt modelId="{FFF34E93-7CF3-438D-8C5B-40360FB4A281}" type="pres">
      <dgm:prSet presAssocID="{1A6B652E-32D7-461D-9BF1-CC6DFB110D07}" presName="linearFlow" presStyleCnt="0">
        <dgm:presLayoutVars>
          <dgm:dir/>
          <dgm:animLvl val="lvl"/>
          <dgm:resizeHandles val="exact"/>
        </dgm:presLayoutVars>
      </dgm:prSet>
      <dgm:spPr/>
    </dgm:pt>
    <dgm:pt modelId="{03F46E7B-F365-4D0E-8C1F-2B95B84702B7}" type="pres">
      <dgm:prSet presAssocID="{48C7556F-763F-4415-B817-DA706E64005E}" presName="composite" presStyleCnt="0"/>
      <dgm:spPr/>
    </dgm:pt>
    <dgm:pt modelId="{A7EB88DF-23EE-4E31-B1D0-AD2EB2F0E6E3}" type="pres">
      <dgm:prSet presAssocID="{48C7556F-763F-4415-B817-DA706E64005E}" presName="parentText" presStyleLbl="alignNode1" presStyleIdx="0" presStyleCnt="3" custLinFactNeighborX="928" custLinFactNeighborY="-13635">
        <dgm:presLayoutVars>
          <dgm:chMax val="1"/>
          <dgm:bulletEnabled val="1"/>
        </dgm:presLayoutVars>
      </dgm:prSet>
      <dgm:spPr/>
    </dgm:pt>
    <dgm:pt modelId="{6C88F35E-13E9-4CA9-93F3-36BCC95CDE2A}" type="pres">
      <dgm:prSet presAssocID="{48C7556F-763F-4415-B817-DA706E64005E}" presName="descendantText" presStyleLbl="alignAcc1" presStyleIdx="0" presStyleCnt="3" custScaleX="100735" custScaleY="133570" custLinFactNeighborX="8632" custLinFactNeighborY="-6381">
        <dgm:presLayoutVars>
          <dgm:bulletEnabled val="1"/>
        </dgm:presLayoutVars>
      </dgm:prSet>
      <dgm:spPr/>
    </dgm:pt>
    <dgm:pt modelId="{AD86FBFA-1F5C-4D38-A325-2C637EAB6D8F}" type="pres">
      <dgm:prSet presAssocID="{EF2358F7-97E9-428F-A244-076CAA6CECCA}" presName="sp" presStyleCnt="0"/>
      <dgm:spPr/>
    </dgm:pt>
    <dgm:pt modelId="{6E90F4BE-1010-4F61-9C24-48EBFF33D5E8}" type="pres">
      <dgm:prSet presAssocID="{1F38A5D4-9937-45D4-AC3A-E1CF225F8C59}" presName="composite" presStyleCnt="0"/>
      <dgm:spPr/>
    </dgm:pt>
    <dgm:pt modelId="{BDB41769-50D5-45E3-AA2F-AEEE7AB5A59B}" type="pres">
      <dgm:prSet presAssocID="{1F38A5D4-9937-45D4-AC3A-E1CF225F8C59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AB2F15D7-3678-476A-AE95-449A6503D7A3}" type="pres">
      <dgm:prSet presAssocID="{1F38A5D4-9937-45D4-AC3A-E1CF225F8C59}" presName="descendantText" presStyleLbl="alignAcc1" presStyleIdx="1" presStyleCnt="3" custScaleX="98435">
        <dgm:presLayoutVars>
          <dgm:bulletEnabled val="1"/>
        </dgm:presLayoutVars>
      </dgm:prSet>
      <dgm:spPr/>
    </dgm:pt>
    <dgm:pt modelId="{515D5886-F39A-43A0-A4ED-8570689D24CE}" type="pres">
      <dgm:prSet presAssocID="{690E44EF-D7DF-4BFF-88A0-9EFBAC294648}" presName="sp" presStyleCnt="0"/>
      <dgm:spPr/>
    </dgm:pt>
    <dgm:pt modelId="{564D2294-4297-4B43-9357-1268F41B3EA1}" type="pres">
      <dgm:prSet presAssocID="{4285A77C-9B8B-41B0-A5C7-AE1FCF54C9E0}" presName="composite" presStyleCnt="0"/>
      <dgm:spPr/>
    </dgm:pt>
    <dgm:pt modelId="{45EF6F2E-2F8E-4DCC-AA2A-761119ED4D01}" type="pres">
      <dgm:prSet presAssocID="{4285A77C-9B8B-41B0-A5C7-AE1FCF54C9E0}" presName="parentText" presStyleLbl="alignNode1" presStyleIdx="2" presStyleCnt="3" custLinFactNeighborX="-4765" custLinFactNeighborY="-32018">
        <dgm:presLayoutVars>
          <dgm:chMax val="1"/>
          <dgm:bulletEnabled val="1"/>
        </dgm:presLayoutVars>
      </dgm:prSet>
      <dgm:spPr/>
    </dgm:pt>
    <dgm:pt modelId="{A4DB8EAF-6ED5-47DE-9437-FF287592F46A}" type="pres">
      <dgm:prSet presAssocID="{4285A77C-9B8B-41B0-A5C7-AE1FCF54C9E0}" presName="descendantText" presStyleLbl="alignAcc1" presStyleIdx="2" presStyleCnt="3" custScaleX="96455" custScaleY="162378" custLinFactNeighborX="-957" custLinFactNeighborY="-20516">
        <dgm:presLayoutVars>
          <dgm:bulletEnabled val="1"/>
        </dgm:presLayoutVars>
      </dgm:prSet>
      <dgm:spPr/>
    </dgm:pt>
  </dgm:ptLst>
  <dgm:cxnLst>
    <dgm:cxn modelId="{5475EB00-0F3E-44C7-A2A7-834DB534506C}" type="presOf" srcId="{0546D546-35AD-419A-BA49-F65C93EC6020}" destId="{A4DB8EAF-6ED5-47DE-9437-FF287592F46A}" srcOrd="0" destOrd="1" presId="urn:microsoft.com/office/officeart/2005/8/layout/chevron2"/>
    <dgm:cxn modelId="{F1DBD906-37F9-44F8-A3A2-45F85A18ED9A}" type="presOf" srcId="{48C7556F-763F-4415-B817-DA706E64005E}" destId="{A7EB88DF-23EE-4E31-B1D0-AD2EB2F0E6E3}" srcOrd="0" destOrd="0" presId="urn:microsoft.com/office/officeart/2005/8/layout/chevron2"/>
    <dgm:cxn modelId="{04BDF91B-0BCB-4175-B237-64EF287321AC}" srcId="{48C7556F-763F-4415-B817-DA706E64005E}" destId="{E8A6A5C3-BA71-41BC-8E54-34A346B05087}" srcOrd="0" destOrd="0" parTransId="{473D04DB-B41F-43CB-BE59-F3E9A01FC21D}" sibTransId="{E89D7F24-C4E7-47AC-87F2-2B7936BC033B}"/>
    <dgm:cxn modelId="{3B80A61E-5EAF-431D-A163-BCDEEACD0FBF}" srcId="{1A6B652E-32D7-461D-9BF1-CC6DFB110D07}" destId="{1F38A5D4-9937-45D4-AC3A-E1CF225F8C59}" srcOrd="1" destOrd="0" parTransId="{DEB7F864-CF67-4EC2-94C4-73DDCDA6863C}" sibTransId="{690E44EF-D7DF-4BFF-88A0-9EFBAC294648}"/>
    <dgm:cxn modelId="{A82B0A23-3D33-4AFE-B082-0389F0001BAC}" type="presOf" srcId="{50D49CD3-C7B8-410E-8FCF-F269701AB49C}" destId="{6C88F35E-13E9-4CA9-93F3-36BCC95CDE2A}" srcOrd="0" destOrd="1" presId="urn:microsoft.com/office/officeart/2005/8/layout/chevron2"/>
    <dgm:cxn modelId="{6ABA6B24-9B74-4F41-9288-57124F66F9DB}" srcId="{1A6B652E-32D7-461D-9BF1-CC6DFB110D07}" destId="{4285A77C-9B8B-41B0-A5C7-AE1FCF54C9E0}" srcOrd="2" destOrd="0" parTransId="{4252C679-1E9D-44EA-9A0E-CD6ACF8101B2}" sibTransId="{555AAB84-D8CB-43C8-91CE-B79A7339333F}"/>
    <dgm:cxn modelId="{20B1EF24-AAAF-4272-A957-709522D268E9}" srcId="{4285A77C-9B8B-41B0-A5C7-AE1FCF54C9E0}" destId="{EAE7924C-3558-42F1-8252-5456F6A721BF}" srcOrd="0" destOrd="0" parTransId="{7FDA2CE9-AF49-4FBE-A332-7EF6913DB340}" sibTransId="{4F6060DE-B28C-42A1-AFBA-C23C90B82968}"/>
    <dgm:cxn modelId="{F1414C2E-E6A4-4A08-BFC7-4BD9D3E6251C}" srcId="{4285A77C-9B8B-41B0-A5C7-AE1FCF54C9E0}" destId="{0546D546-35AD-419A-BA49-F65C93EC6020}" srcOrd="1" destOrd="0" parTransId="{91261A73-0DB8-4362-8B1E-CC709F6275F6}" sibTransId="{536040AC-5010-4DF5-B457-2C8BC2295821}"/>
    <dgm:cxn modelId="{790CBA3E-EAD4-4B00-8842-CB1F270C0A5F}" type="presOf" srcId="{1F38A5D4-9937-45D4-AC3A-E1CF225F8C59}" destId="{BDB41769-50D5-45E3-AA2F-AEEE7AB5A59B}" srcOrd="0" destOrd="0" presId="urn:microsoft.com/office/officeart/2005/8/layout/chevron2"/>
    <dgm:cxn modelId="{2B139F4A-428A-40CA-B05D-D3F596A35F10}" type="presOf" srcId="{1A6B652E-32D7-461D-9BF1-CC6DFB110D07}" destId="{FFF34E93-7CF3-438D-8C5B-40360FB4A281}" srcOrd="0" destOrd="0" presId="urn:microsoft.com/office/officeart/2005/8/layout/chevron2"/>
    <dgm:cxn modelId="{058F386D-40D8-49C9-89BE-9B72DEA5E3D8}" srcId="{48C7556F-763F-4415-B817-DA706E64005E}" destId="{50D49CD3-C7B8-410E-8FCF-F269701AB49C}" srcOrd="1" destOrd="0" parTransId="{903B4A65-B861-46D9-9768-F50118B2E8A7}" sibTransId="{E5F56E6C-66DE-4821-A7C7-92FA385AC296}"/>
    <dgm:cxn modelId="{30DEF66D-D405-4B3C-924E-6BF47BABD563}" type="presOf" srcId="{514F5083-32E0-409F-934C-C2EFFBDFA75F}" destId="{AB2F15D7-3678-476A-AE95-449A6503D7A3}" srcOrd="0" destOrd="0" presId="urn:microsoft.com/office/officeart/2005/8/layout/chevron2"/>
    <dgm:cxn modelId="{9CEBF44F-1EFA-45BC-94A5-9D735F105E04}" type="presOf" srcId="{4285A77C-9B8B-41B0-A5C7-AE1FCF54C9E0}" destId="{45EF6F2E-2F8E-4DCC-AA2A-761119ED4D01}" srcOrd="0" destOrd="0" presId="urn:microsoft.com/office/officeart/2005/8/layout/chevron2"/>
    <dgm:cxn modelId="{B7E26271-6001-48B8-8759-42F35C3E16CB}" type="presOf" srcId="{E8A6A5C3-BA71-41BC-8E54-34A346B05087}" destId="{6C88F35E-13E9-4CA9-93F3-36BCC95CDE2A}" srcOrd="0" destOrd="0" presId="urn:microsoft.com/office/officeart/2005/8/layout/chevron2"/>
    <dgm:cxn modelId="{FC2B907C-46A4-456C-B445-E8F1CA41D95E}" srcId="{1F38A5D4-9937-45D4-AC3A-E1CF225F8C59}" destId="{514F5083-32E0-409F-934C-C2EFFBDFA75F}" srcOrd="0" destOrd="0" parTransId="{E6531D00-9A97-4AEA-A4AC-824D3CF03656}" sibTransId="{D42FB7BF-5B23-47C5-85AB-157ADC9B8A7D}"/>
    <dgm:cxn modelId="{5C611F91-7D92-44FE-80B9-7A4D741AEC0E}" type="presOf" srcId="{79FE1DBF-D212-4CB4-80E3-2181A023B4CF}" destId="{AB2F15D7-3678-476A-AE95-449A6503D7A3}" srcOrd="0" destOrd="1" presId="urn:microsoft.com/office/officeart/2005/8/layout/chevron2"/>
    <dgm:cxn modelId="{2FE006A7-1204-46EB-874A-7AC49B5179E6}" srcId="{1A6B652E-32D7-461D-9BF1-CC6DFB110D07}" destId="{48C7556F-763F-4415-B817-DA706E64005E}" srcOrd="0" destOrd="0" parTransId="{B7A9FC33-28BD-4E85-BB3C-EB5F58EA564F}" sibTransId="{EF2358F7-97E9-428F-A244-076CAA6CECCA}"/>
    <dgm:cxn modelId="{C99EFCB7-0657-4B1D-A1DE-2DBC427B7C0A}" type="presOf" srcId="{EAE7924C-3558-42F1-8252-5456F6A721BF}" destId="{A4DB8EAF-6ED5-47DE-9437-FF287592F46A}" srcOrd="0" destOrd="0" presId="urn:microsoft.com/office/officeart/2005/8/layout/chevron2"/>
    <dgm:cxn modelId="{43378EE5-9D1F-4D74-8AFF-665B9BF58407}" srcId="{1F38A5D4-9937-45D4-AC3A-E1CF225F8C59}" destId="{79FE1DBF-D212-4CB4-80E3-2181A023B4CF}" srcOrd="1" destOrd="0" parTransId="{59BDE5D7-4866-4639-8A85-748DC87291B5}" sibTransId="{C88A1AF5-D344-49FE-BE4E-9124E370C0A9}"/>
    <dgm:cxn modelId="{53582529-3E16-4A78-94AC-A6029A4D3447}" type="presParOf" srcId="{FFF34E93-7CF3-438D-8C5B-40360FB4A281}" destId="{03F46E7B-F365-4D0E-8C1F-2B95B84702B7}" srcOrd="0" destOrd="0" presId="urn:microsoft.com/office/officeart/2005/8/layout/chevron2"/>
    <dgm:cxn modelId="{1D4BEE83-DCF4-4D44-9443-3DCEC2AA4525}" type="presParOf" srcId="{03F46E7B-F365-4D0E-8C1F-2B95B84702B7}" destId="{A7EB88DF-23EE-4E31-B1D0-AD2EB2F0E6E3}" srcOrd="0" destOrd="0" presId="urn:microsoft.com/office/officeart/2005/8/layout/chevron2"/>
    <dgm:cxn modelId="{6DBF4D65-F3F8-412D-B765-B8976A689C41}" type="presParOf" srcId="{03F46E7B-F365-4D0E-8C1F-2B95B84702B7}" destId="{6C88F35E-13E9-4CA9-93F3-36BCC95CDE2A}" srcOrd="1" destOrd="0" presId="urn:microsoft.com/office/officeart/2005/8/layout/chevron2"/>
    <dgm:cxn modelId="{87C5A294-2FDB-44F8-B70A-3E85E3F5A466}" type="presParOf" srcId="{FFF34E93-7CF3-438D-8C5B-40360FB4A281}" destId="{AD86FBFA-1F5C-4D38-A325-2C637EAB6D8F}" srcOrd="1" destOrd="0" presId="urn:microsoft.com/office/officeart/2005/8/layout/chevron2"/>
    <dgm:cxn modelId="{BBC7DD8E-D96E-4A2D-96BC-EC5FCE209569}" type="presParOf" srcId="{FFF34E93-7CF3-438D-8C5B-40360FB4A281}" destId="{6E90F4BE-1010-4F61-9C24-48EBFF33D5E8}" srcOrd="2" destOrd="0" presId="urn:microsoft.com/office/officeart/2005/8/layout/chevron2"/>
    <dgm:cxn modelId="{BE7FD249-C803-442E-917A-A81E6AD5866B}" type="presParOf" srcId="{6E90F4BE-1010-4F61-9C24-48EBFF33D5E8}" destId="{BDB41769-50D5-45E3-AA2F-AEEE7AB5A59B}" srcOrd="0" destOrd="0" presId="urn:microsoft.com/office/officeart/2005/8/layout/chevron2"/>
    <dgm:cxn modelId="{2276C750-159D-49A6-AA3A-31EB34D95CEE}" type="presParOf" srcId="{6E90F4BE-1010-4F61-9C24-48EBFF33D5E8}" destId="{AB2F15D7-3678-476A-AE95-449A6503D7A3}" srcOrd="1" destOrd="0" presId="urn:microsoft.com/office/officeart/2005/8/layout/chevron2"/>
    <dgm:cxn modelId="{FFB1DEBF-01A8-4B73-88E5-DFBDCA118745}" type="presParOf" srcId="{FFF34E93-7CF3-438D-8C5B-40360FB4A281}" destId="{515D5886-F39A-43A0-A4ED-8570689D24CE}" srcOrd="3" destOrd="0" presId="urn:microsoft.com/office/officeart/2005/8/layout/chevron2"/>
    <dgm:cxn modelId="{7EDADF4B-5F99-427B-A932-77036397ECE3}" type="presParOf" srcId="{FFF34E93-7CF3-438D-8C5B-40360FB4A281}" destId="{564D2294-4297-4B43-9357-1268F41B3EA1}" srcOrd="4" destOrd="0" presId="urn:microsoft.com/office/officeart/2005/8/layout/chevron2"/>
    <dgm:cxn modelId="{87408EF1-8691-413C-8D40-B5E50F36D04A}" type="presParOf" srcId="{564D2294-4297-4B43-9357-1268F41B3EA1}" destId="{45EF6F2E-2F8E-4DCC-AA2A-761119ED4D01}" srcOrd="0" destOrd="0" presId="urn:microsoft.com/office/officeart/2005/8/layout/chevron2"/>
    <dgm:cxn modelId="{057C8337-E82F-4800-8754-79F7E5AD7947}" type="presParOf" srcId="{564D2294-4297-4B43-9357-1268F41B3EA1}" destId="{A4DB8EAF-6ED5-47DE-9437-FF287592F46A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B88DF-23EE-4E31-B1D0-AD2EB2F0E6E3}">
      <dsp:nvSpPr>
        <dsp:cNvPr id="0" name=""/>
        <dsp:cNvSpPr/>
      </dsp:nvSpPr>
      <dsp:spPr>
        <a:xfrm rot="5400000">
          <a:off x="-164910" y="161367"/>
          <a:ext cx="1075782" cy="753047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1.</a:t>
          </a:r>
        </a:p>
      </dsp:txBody>
      <dsp:txXfrm rot="-5400000">
        <a:off x="-3542" y="376524"/>
        <a:ext cx="753047" cy="322735"/>
      </dsp:txXfrm>
    </dsp:sp>
    <dsp:sp modelId="{6C88F35E-13E9-4CA9-93F3-36BCC95CDE2A}">
      <dsp:nvSpPr>
        <dsp:cNvPr id="0" name=""/>
        <dsp:cNvSpPr/>
      </dsp:nvSpPr>
      <dsp:spPr>
        <a:xfrm rot="5400000">
          <a:off x="3141302" y="-2419849"/>
          <a:ext cx="933999" cy="577369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Developed by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900" kern="1200" dirty="0"/>
            <a:t>Paul Viola 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900" kern="1200" dirty="0"/>
            <a:t>Michal Jones</a:t>
          </a:r>
        </a:p>
      </dsp:txBody>
      <dsp:txXfrm rot="-5400000">
        <a:off x="721452" y="45595"/>
        <a:ext cx="5728105" cy="842811"/>
      </dsp:txXfrm>
    </dsp:sp>
    <dsp:sp modelId="{BDB41769-50D5-45E3-AA2F-AEEE7AB5A59B}">
      <dsp:nvSpPr>
        <dsp:cNvPr id="0" name=""/>
        <dsp:cNvSpPr/>
      </dsp:nvSpPr>
      <dsp:spPr>
        <a:xfrm rot="5400000">
          <a:off x="-171899" y="1201102"/>
          <a:ext cx="1075782" cy="753047"/>
        </a:xfrm>
        <a:prstGeom prst="chevron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2.</a:t>
          </a:r>
        </a:p>
      </dsp:txBody>
      <dsp:txXfrm rot="-5400000">
        <a:off x="-10531" y="1416259"/>
        <a:ext cx="753047" cy="322735"/>
      </dsp:txXfrm>
    </dsp:sp>
    <dsp:sp modelId="{AB2F15D7-3678-476A-AE95-449A6503D7A3}">
      <dsp:nvSpPr>
        <dsp:cNvPr id="0" name=""/>
        <dsp:cNvSpPr/>
      </dsp:nvSpPr>
      <dsp:spPr>
        <a:xfrm rot="5400000">
          <a:off x="3258672" y="-1431572"/>
          <a:ext cx="699258" cy="564187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Purpose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900" kern="1200" dirty="0"/>
            <a:t>Object detection, face detection</a:t>
          </a:r>
        </a:p>
      </dsp:txBody>
      <dsp:txXfrm rot="-5400000">
        <a:off x="787365" y="1073870"/>
        <a:ext cx="5607738" cy="630988"/>
      </dsp:txXfrm>
    </dsp:sp>
    <dsp:sp modelId="{45EF6F2E-2F8E-4DCC-AA2A-761119ED4D01}">
      <dsp:nvSpPr>
        <dsp:cNvPr id="0" name=""/>
        <dsp:cNvSpPr/>
      </dsp:nvSpPr>
      <dsp:spPr>
        <a:xfrm rot="5400000">
          <a:off x="-171899" y="2286103"/>
          <a:ext cx="1075782" cy="753047"/>
        </a:xfrm>
        <a:prstGeom prst="chevron">
          <a:avLst/>
        </a:prstGeom>
        <a:solidFill>
          <a:schemeClr val="accent2">
            <a:lumMod val="60000"/>
            <a:lumOff val="4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3.</a:t>
          </a:r>
        </a:p>
      </dsp:txBody>
      <dsp:txXfrm rot="-5400000">
        <a:off x="-10531" y="2501260"/>
        <a:ext cx="753047" cy="322735"/>
      </dsp:txXfrm>
    </dsp:sp>
    <dsp:sp modelId="{A4DB8EAF-6ED5-47DE-9437-FF287592F46A}">
      <dsp:nvSpPr>
        <dsp:cNvPr id="0" name=""/>
        <dsp:cNvSpPr/>
      </dsp:nvSpPr>
      <dsp:spPr>
        <a:xfrm rot="5400000">
          <a:off x="2770882" y="-32007"/>
          <a:ext cx="1719630" cy="570784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Key features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900" kern="1200" dirty="0" err="1"/>
            <a:t>Haar</a:t>
          </a:r>
          <a:r>
            <a:rPr lang="en-IN" sz="1900" kern="1200" dirty="0"/>
            <a:t>-like features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900" kern="1200" dirty="0"/>
            <a:t>Integral image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900" kern="1200" dirty="0" err="1"/>
            <a:t>Adaboost</a:t>
          </a:r>
          <a:r>
            <a:rPr lang="en-IN" sz="1900" kern="1200" dirty="0"/>
            <a:t> 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900" kern="1200" dirty="0"/>
            <a:t>Cascade classifiers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900" kern="1200" dirty="0"/>
        </a:p>
      </dsp:txBody>
      <dsp:txXfrm rot="-5400000">
        <a:off x="776776" y="2046045"/>
        <a:ext cx="5623898" cy="15517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EB88DF-23EE-4E31-B1D0-AD2EB2F0E6E3}">
      <dsp:nvSpPr>
        <dsp:cNvPr id="0" name=""/>
        <dsp:cNvSpPr/>
      </dsp:nvSpPr>
      <dsp:spPr>
        <a:xfrm rot="5400000">
          <a:off x="-184833" y="182380"/>
          <a:ext cx="1215867" cy="851107"/>
        </a:xfrm>
        <a:prstGeom prst="chevron">
          <a:avLst/>
        </a:prstGeom>
        <a:solidFill>
          <a:schemeClr val="accent1">
            <a:lumMod val="60000"/>
            <a:lumOff val="40000"/>
          </a:schemeClr>
        </a:solidFill>
        <a:ln w="254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1.</a:t>
          </a:r>
        </a:p>
      </dsp:txBody>
      <dsp:txXfrm rot="-5400000">
        <a:off x="-2452" y="425554"/>
        <a:ext cx="851107" cy="364760"/>
      </dsp:txXfrm>
    </dsp:sp>
    <dsp:sp modelId="{6C88F35E-13E9-4CA9-93F3-36BCC95CDE2A}">
      <dsp:nvSpPr>
        <dsp:cNvPr id="0" name=""/>
        <dsp:cNvSpPr/>
      </dsp:nvSpPr>
      <dsp:spPr>
        <a:xfrm rot="5400000">
          <a:off x="3129700" y="-2309648"/>
          <a:ext cx="1055622" cy="56749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Developed by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900" b="0" i="0" kern="1200" dirty="0" err="1"/>
            <a:t>Shaoqing</a:t>
          </a:r>
          <a:r>
            <a:rPr lang="en-US" sz="1900" b="0" i="0" kern="1200" dirty="0"/>
            <a:t> Ren, </a:t>
          </a:r>
          <a:r>
            <a:rPr lang="en-US" sz="1900" b="0" i="0" kern="1200" dirty="0" err="1"/>
            <a:t>Kaiming</a:t>
          </a:r>
          <a:r>
            <a:rPr lang="en-US" sz="1900" b="0" i="0" kern="1200" dirty="0"/>
            <a:t> He, Ross B. </a:t>
          </a:r>
          <a:r>
            <a:rPr lang="en-US" sz="1900" b="0" i="0" kern="1200" dirty="0" err="1"/>
            <a:t>Girshick</a:t>
          </a:r>
          <a:r>
            <a:rPr lang="en-US" sz="1900" b="0" i="0" kern="1200" dirty="0"/>
            <a:t>, and Jian Sun in 2015</a:t>
          </a:r>
          <a:endParaRPr lang="en-IN" sz="1900" kern="1200" dirty="0"/>
        </a:p>
      </dsp:txBody>
      <dsp:txXfrm rot="-5400000">
        <a:off x="820053" y="51530"/>
        <a:ext cx="5623387" cy="952560"/>
      </dsp:txXfrm>
    </dsp:sp>
    <dsp:sp modelId="{BDB41769-50D5-45E3-AA2F-AEEE7AB5A59B}">
      <dsp:nvSpPr>
        <dsp:cNvPr id="0" name=""/>
        <dsp:cNvSpPr/>
      </dsp:nvSpPr>
      <dsp:spPr>
        <a:xfrm rot="5400000">
          <a:off x="-192731" y="1358392"/>
          <a:ext cx="1215867" cy="851107"/>
        </a:xfrm>
        <a:prstGeom prst="chevron">
          <a:avLst/>
        </a:prstGeom>
        <a:solidFill>
          <a:schemeClr val="accent3">
            <a:lumMod val="60000"/>
            <a:lumOff val="4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2.</a:t>
          </a:r>
        </a:p>
      </dsp:txBody>
      <dsp:txXfrm rot="-5400000">
        <a:off x="-10350" y="1601566"/>
        <a:ext cx="851107" cy="364760"/>
      </dsp:txXfrm>
    </dsp:sp>
    <dsp:sp modelId="{AB2F15D7-3678-476A-AE95-449A6503D7A3}">
      <dsp:nvSpPr>
        <dsp:cNvPr id="0" name=""/>
        <dsp:cNvSpPr/>
      </dsp:nvSpPr>
      <dsp:spPr>
        <a:xfrm rot="5400000">
          <a:off x="3262355" y="-1201504"/>
          <a:ext cx="790314" cy="554534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Purpose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IN" sz="1900" b="0" i="0" kern="1200" dirty="0"/>
            <a:t>General-purpose object detection framework</a:t>
          </a:r>
          <a:endParaRPr lang="en-IN" sz="1900" kern="1200" dirty="0"/>
        </a:p>
      </dsp:txBody>
      <dsp:txXfrm rot="-5400000">
        <a:off x="884838" y="1214593"/>
        <a:ext cx="5506768" cy="713154"/>
      </dsp:txXfrm>
    </dsp:sp>
    <dsp:sp modelId="{45EF6F2E-2F8E-4DCC-AA2A-761119ED4D01}">
      <dsp:nvSpPr>
        <dsp:cNvPr id="0" name=""/>
        <dsp:cNvSpPr/>
      </dsp:nvSpPr>
      <dsp:spPr>
        <a:xfrm rot="5400000">
          <a:off x="-192731" y="2254550"/>
          <a:ext cx="1215867" cy="851107"/>
        </a:xfrm>
        <a:prstGeom prst="chevron">
          <a:avLst/>
        </a:prstGeom>
        <a:solidFill>
          <a:schemeClr val="accent2">
            <a:lumMod val="60000"/>
            <a:lumOff val="4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75" tIns="15875" rIns="15875" bIns="1587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3.</a:t>
          </a:r>
        </a:p>
      </dsp:txBody>
      <dsp:txXfrm rot="-5400000">
        <a:off x="-10350" y="2497724"/>
        <a:ext cx="851107" cy="364760"/>
      </dsp:txXfrm>
    </dsp:sp>
    <dsp:sp modelId="{A4DB8EAF-6ED5-47DE-9437-FF287592F46A}">
      <dsp:nvSpPr>
        <dsp:cNvPr id="0" name=""/>
        <dsp:cNvSpPr/>
      </dsp:nvSpPr>
      <dsp:spPr>
        <a:xfrm rot="5400000">
          <a:off x="2961951" y="-22419"/>
          <a:ext cx="1283296" cy="543380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4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Key features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0" i="0" kern="1200" dirty="0"/>
            <a:t>Incorporates Region Proposal Network (RPN), shared convolutional layers, and Fast R-CNN module</a:t>
          </a:r>
          <a:endParaRPr lang="en-IN" sz="1900" kern="1200" dirty="0"/>
        </a:p>
      </dsp:txBody>
      <dsp:txXfrm rot="-5400000">
        <a:off x="886698" y="2115480"/>
        <a:ext cx="5371159" cy="1158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g>
</file>

<file path=ppt/media/image21.jp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24086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5274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11309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851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37928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03317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88619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cc7554a049_0_3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cc7554a049_0_3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05aad17dc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05aad17dc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964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8121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550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9263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21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0909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subTitle" idx="1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0" r:id="rId4"/>
    <p:sldLayoutId id="2147483663" r:id="rId5"/>
    <p:sldLayoutId id="2147483664" r:id="rId6"/>
    <p:sldLayoutId id="2147483696" r:id="rId7"/>
    <p:sldLayoutId id="2147483697" r:id="rId8"/>
    <p:sldLayoutId id="2147483698" r:id="rId9"/>
    <p:sldLayoutId id="214748369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/>
              <a:t>Comparative analysis of viola jones and faster RCNN for object detection</a:t>
            </a:r>
            <a:endParaRPr sz="4400" dirty="0"/>
          </a:p>
        </p:txBody>
      </p:sp>
      <p:sp>
        <p:nvSpPr>
          <p:cNvPr id="483" name="Google Shape;483;p59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Presented by-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G. Anupama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     </a:t>
            </a:r>
            <a:r>
              <a:rPr lang="en-IN" dirty="0" err="1"/>
              <a:t>Ruhani</a:t>
            </a:r>
            <a:r>
              <a:rPr lang="en-IN" dirty="0"/>
              <a:t> Sharma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98AB0AAA-29EF-C973-2826-54027D252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17" y="1110824"/>
            <a:ext cx="4279287" cy="285000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D306DA-D648-4B2E-F9A9-9601FE706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1444" y="1110824"/>
            <a:ext cx="4279288" cy="285000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18102F0-FBD4-18E7-F28E-E423E646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Side  by side comparison</a:t>
            </a:r>
            <a:br>
              <a:rPr lang="en-IN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3937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F9190C7D-8F82-3A4B-1823-33C1F71279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37" y="1285874"/>
            <a:ext cx="3679127" cy="2759345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7A6E7E5-9C4A-AE5A-A5B9-226469BE39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0638" y="1285874"/>
            <a:ext cx="3679127" cy="275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811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08084ADF-7B1F-405F-42A3-8D0B830C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425" y="1541286"/>
            <a:ext cx="3868079" cy="2568404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879293EB-D9FD-54E3-9B71-937B46071A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6572" y="1556154"/>
            <a:ext cx="3836032" cy="254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426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>
            <a:extLst>
              <a:ext uri="{FF2B5EF4-FFF2-40B4-BE49-F238E27FC236}">
                <a16:creationId xmlns:a16="http://schemas.microsoft.com/office/drawing/2014/main" id="{5705D814-36C3-8A7E-1C9B-E7792C863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490804"/>
            <a:ext cx="4433074" cy="220767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BB14359-2760-7647-749F-F6F98DAEB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21" y="1118585"/>
            <a:ext cx="4292313" cy="213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21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Comparative analysis</a:t>
            </a:r>
            <a:br>
              <a:rPr lang="en-IN" dirty="0"/>
            </a:br>
            <a:br>
              <a:rPr lang="en-IN" dirty="0"/>
            </a:br>
            <a:endParaRPr dirty="0"/>
          </a:p>
        </p:txBody>
      </p:sp>
      <p:graphicFrame>
        <p:nvGraphicFramePr>
          <p:cNvPr id="5574" name="Google Shape;5574;p139"/>
          <p:cNvGraphicFramePr/>
          <p:nvPr>
            <p:extLst>
              <p:ext uri="{D42A27DB-BD31-4B8C-83A1-F6EECF244321}">
                <p14:modId xmlns:p14="http://schemas.microsoft.com/office/powerpoint/2010/main" val="1697017341"/>
              </p:ext>
            </p:extLst>
          </p:nvPr>
        </p:nvGraphicFramePr>
        <p:xfrm>
          <a:off x="628185" y="1360449"/>
          <a:ext cx="6612675" cy="3085170"/>
        </p:xfrm>
        <a:graphic>
          <a:graphicData uri="http://schemas.openxmlformats.org/drawingml/2006/table">
            <a:tbl>
              <a:tblPr lastRow="1">
                <a:noFill/>
                <a:tableStyleId>{255CBC9B-DD21-4CAA-85EF-93B3FFAF4291}</a:tableStyleId>
              </a:tblPr>
              <a:tblGrid>
                <a:gridCol w="16411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11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59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43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266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/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dirty="0">
                          <a:solidFill>
                            <a:schemeClr val="tx2"/>
                          </a:solidFill>
                        </a:rPr>
                        <a:t>Detection Accuracy</a:t>
                      </a:r>
                      <a:endParaRPr sz="2000" dirty="0">
                        <a:solidFill>
                          <a:schemeClr val="tx2"/>
                        </a:solidFill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dirty="0">
                          <a:solidFill>
                            <a:schemeClr val="tx2"/>
                          </a:solidFill>
                        </a:rPr>
                        <a:t>speed</a:t>
                      </a:r>
                      <a:endParaRPr sz="2000" dirty="0">
                        <a:solidFill>
                          <a:schemeClr val="tx2"/>
                        </a:solidFill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dirty="0">
                          <a:solidFill>
                            <a:schemeClr val="tx2"/>
                          </a:solidFill>
                        </a:rPr>
                        <a:t>Computational complexity</a:t>
                      </a:r>
                      <a:endParaRPr sz="2000" dirty="0">
                        <a:solidFill>
                          <a:schemeClr val="tx2"/>
                        </a:solidFill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926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dirty="0">
                          <a:solidFill>
                            <a:schemeClr val="tx2"/>
                          </a:solidFill>
                        </a:rPr>
                        <a:t>Viola Jones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/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dirty="0">
                          <a:solidFill>
                            <a:schemeClr val="accent3"/>
                          </a:solidFill>
                        </a:rPr>
                        <a:t>Moderate</a:t>
                      </a:r>
                      <a:endParaRPr sz="1800" dirty="0"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dirty="0">
                          <a:solidFill>
                            <a:schemeClr val="accent3"/>
                          </a:solidFill>
                        </a:rPr>
                        <a:t>fast</a:t>
                      </a:r>
                      <a:endParaRPr sz="2000" dirty="0"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dirty="0">
                          <a:solidFill>
                            <a:schemeClr val="accent3"/>
                          </a:solidFill>
                        </a:rPr>
                        <a:t>Low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/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926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400" dirty="0">
                          <a:solidFill>
                            <a:schemeClr val="tx2"/>
                          </a:solidFill>
                        </a:rPr>
                        <a:t>Faster RCNN</a:t>
                      </a:r>
                      <a:endParaRPr sz="2400" dirty="0">
                        <a:solidFill>
                          <a:schemeClr val="tx2"/>
                        </a:solidFill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dirty="0">
                          <a:solidFill>
                            <a:schemeClr val="accent3"/>
                          </a:solidFill>
                        </a:rPr>
                        <a:t>high</a:t>
                      </a:r>
                      <a:endParaRPr sz="2000" dirty="0"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dirty="0">
                          <a:solidFill>
                            <a:schemeClr val="accent3"/>
                          </a:solidFill>
                        </a:rPr>
                        <a:t>Slower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dirty="0">
                          <a:solidFill>
                            <a:schemeClr val="accent3"/>
                          </a:solidFill>
                        </a:rPr>
                        <a:t>Higher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E2A4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5B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5615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Some Failure cases 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434E61-4EE9-75DA-FACB-9C5DC3856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858" y="1036626"/>
            <a:ext cx="2584384" cy="15351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60DB50-A6AB-420A-27DD-B8F57347EE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858" y="2823038"/>
            <a:ext cx="2584385" cy="1721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A0F307-C96A-8F5D-7CD9-EA420CEE24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1375" y="985837"/>
            <a:ext cx="2381250" cy="15859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F5195DC-33E1-07FB-7555-85D2CAA1A5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2263" y="2748698"/>
            <a:ext cx="2299473" cy="17246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F360548-3B36-C210-77A3-98E0424C3F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5987" y="1017725"/>
            <a:ext cx="2381249" cy="35541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Conclusion and future work</a:t>
            </a: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0CFADF-D274-EE85-4D20-C06C0E097078}"/>
              </a:ext>
            </a:extLst>
          </p:cNvPr>
          <p:cNvSpPr txBox="1"/>
          <p:nvPr/>
        </p:nvSpPr>
        <p:spPr>
          <a:xfrm>
            <a:off x="765717" y="1390185"/>
            <a:ext cx="64677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conclusion, we observed that while the Viola-Jones algorithm excels in face detection, it is not well-suited for general object detection. Conversely, Faster R-CNN performs effectively in object detection</a:t>
            </a:r>
            <a:br>
              <a:rPr lang="en-US" dirty="0"/>
            </a:br>
            <a:br>
              <a:rPr lang="en-US" dirty="0"/>
            </a:br>
            <a:endParaRPr lang="en-IN" dirty="0"/>
          </a:p>
          <a:p>
            <a:endParaRPr lang="en-IN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D95CEA1-88BC-D19D-5100-AC3F2AB791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5717" y="2267348"/>
            <a:ext cx="636408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Looking ahead, to advance this project, we plan to implement the DINO architecture on our dataset. This approach promises to enhance the accuracy and robustness of our object detection capabilities.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386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Referred Papers </a:t>
            </a:r>
            <a:br>
              <a:rPr lang="en-IN" dirty="0"/>
            </a:br>
            <a:br>
              <a:rPr lang="en-IN" dirty="0"/>
            </a:b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0CFADF-D274-EE85-4D20-C06C0E097078}"/>
              </a:ext>
            </a:extLst>
          </p:cNvPr>
          <p:cNvSpPr txBox="1"/>
          <p:nvPr/>
        </p:nvSpPr>
        <p:spPr>
          <a:xfrm>
            <a:off x="765717" y="1390185"/>
            <a:ext cx="646770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Title</a:t>
            </a:r>
          </a:p>
          <a:p>
            <a:r>
              <a:rPr lang="en-US" b="1" dirty="0"/>
              <a:t>Rapid Object Detection using a Boosted Cascade of Simple Features</a:t>
            </a:r>
            <a:endParaRPr lang="en-US" dirty="0"/>
          </a:p>
          <a:p>
            <a:r>
              <a:rPr lang="en-US" b="1" dirty="0"/>
              <a:t>Authors</a:t>
            </a:r>
          </a:p>
          <a:p>
            <a:r>
              <a:rPr lang="en-US" dirty="0"/>
              <a:t>Paul Viola and Michael Jones</a:t>
            </a:r>
          </a:p>
          <a:p>
            <a:r>
              <a:rPr lang="en-US" b="1" dirty="0"/>
              <a:t>Published</a:t>
            </a:r>
          </a:p>
          <a:p>
            <a:r>
              <a:rPr lang="en-US" dirty="0"/>
              <a:t>Presented at the IEEE Computer Society Conference on Computer Vision and Pattern Recognition (CVPR) in 2001.</a:t>
            </a:r>
          </a:p>
          <a:p>
            <a:r>
              <a:rPr lang="en-US" b="1" dirty="0"/>
              <a:t>Title</a:t>
            </a:r>
          </a:p>
          <a:p>
            <a:r>
              <a:rPr lang="en-US" b="1" dirty="0"/>
              <a:t>Faster R-CNN: Towards Real-Time Object Detection with Region Proposal Networks</a:t>
            </a:r>
            <a:endParaRPr lang="en-US" dirty="0"/>
          </a:p>
          <a:p>
            <a:r>
              <a:rPr lang="en-US" b="1" dirty="0"/>
              <a:t>Authors</a:t>
            </a:r>
          </a:p>
          <a:p>
            <a:r>
              <a:rPr lang="en-US" dirty="0" err="1"/>
              <a:t>Shaoqing</a:t>
            </a:r>
            <a:r>
              <a:rPr lang="en-US" dirty="0"/>
              <a:t> Ren, </a:t>
            </a:r>
            <a:r>
              <a:rPr lang="en-US" dirty="0" err="1"/>
              <a:t>Kaiming</a:t>
            </a:r>
            <a:r>
              <a:rPr lang="en-US" dirty="0"/>
              <a:t> He, Ross B. </a:t>
            </a:r>
            <a:r>
              <a:rPr lang="en-US" dirty="0" err="1"/>
              <a:t>Girshick</a:t>
            </a:r>
            <a:r>
              <a:rPr lang="en-US" dirty="0"/>
              <a:t>, and Jian Sun</a:t>
            </a:r>
          </a:p>
          <a:p>
            <a:r>
              <a:rPr lang="en-US" b="1" dirty="0"/>
              <a:t>Published</a:t>
            </a:r>
          </a:p>
          <a:p>
            <a:r>
              <a:rPr lang="en-US" dirty="0"/>
              <a:t>In the proceedings of the Advances in Neural Information Processing Systems (NIPS) conference, 2015.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176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7"/>
          <p:cNvSpPr txBox="1">
            <a:spLocks noGrp="1"/>
          </p:cNvSpPr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2"/>
          <p:cNvSpPr txBox="1">
            <a:spLocks noGrp="1"/>
          </p:cNvSpPr>
          <p:nvPr>
            <p:ph type="title"/>
          </p:nvPr>
        </p:nvSpPr>
        <p:spPr>
          <a:xfrm>
            <a:off x="381000" y="1677218"/>
            <a:ext cx="2675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Overview</a:t>
            </a:r>
            <a:br>
              <a:rPr lang="en-IN" dirty="0"/>
            </a:br>
            <a:endParaRPr dirty="0"/>
          </a:p>
        </p:txBody>
      </p:sp>
      <p:sp>
        <p:nvSpPr>
          <p:cNvPr id="512" name="Google Shape;512;p62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Overview of object detection </a:t>
            </a:r>
            <a:endParaRPr dirty="0"/>
          </a:p>
        </p:txBody>
      </p:sp>
      <p:sp>
        <p:nvSpPr>
          <p:cNvPr id="513" name="Google Shape;513;p62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Introduction and working mechanism</a:t>
            </a:r>
            <a:endParaRPr dirty="0"/>
          </a:p>
        </p:txBody>
      </p:sp>
      <p:sp>
        <p:nvSpPr>
          <p:cNvPr id="514" name="Google Shape;514;p62"/>
          <p:cNvSpPr txBox="1">
            <a:spLocks noGrp="1"/>
          </p:cNvSpPr>
          <p:nvPr>
            <p:ph type="title" idx="4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15" name="Google Shape;515;p62"/>
          <p:cNvSpPr txBox="1">
            <a:spLocks noGrp="1"/>
          </p:cNvSpPr>
          <p:nvPr>
            <p:ph type="title" idx="13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16" name="Google Shape;516;p62"/>
          <p:cNvSpPr txBox="1">
            <a:spLocks noGrp="1"/>
          </p:cNvSpPr>
          <p:nvPr>
            <p:ph type="title" idx="2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17" name="Google Shape;517;p62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Viola Jones </a:t>
            </a:r>
            <a:endParaRPr dirty="0"/>
          </a:p>
        </p:txBody>
      </p:sp>
      <p:sp>
        <p:nvSpPr>
          <p:cNvPr id="518" name="Google Shape;518;p62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Introduction and working mechanism</a:t>
            </a:r>
            <a:endParaRPr dirty="0"/>
          </a:p>
        </p:txBody>
      </p:sp>
      <p:sp>
        <p:nvSpPr>
          <p:cNvPr id="519" name="Google Shape;519;p62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Faster RCNN</a:t>
            </a:r>
            <a:endParaRPr dirty="0"/>
          </a:p>
        </p:txBody>
      </p:sp>
      <p:sp>
        <p:nvSpPr>
          <p:cNvPr id="520" name="Google Shape;520;p62"/>
          <p:cNvSpPr txBox="1">
            <a:spLocks noGrp="1"/>
          </p:cNvSpPr>
          <p:nvPr>
            <p:ph type="title" idx="7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21" name="Google Shape;521;p62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R</a:t>
            </a:r>
            <a:r>
              <a:rPr lang="en" dirty="0"/>
              <a:t>esults</a:t>
            </a:r>
            <a:br>
              <a:rPr lang="en" dirty="0"/>
            </a:br>
            <a:endParaRPr dirty="0"/>
          </a:p>
        </p:txBody>
      </p:sp>
      <p:sp>
        <p:nvSpPr>
          <p:cNvPr id="522" name="Google Shape;522;p62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Results of viola and faster RCNN on PASCAL VOC dataset</a:t>
            </a:r>
            <a:endParaRPr dirty="0"/>
          </a:p>
        </p:txBody>
      </p:sp>
      <p:sp>
        <p:nvSpPr>
          <p:cNvPr id="523" name="Google Shape;523;p62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Comparison </a:t>
            </a:r>
            <a:endParaRPr dirty="0"/>
          </a:p>
        </p:txBody>
      </p:sp>
      <p:sp>
        <p:nvSpPr>
          <p:cNvPr id="524" name="Google Shape;524;p62"/>
          <p:cNvSpPr txBox="1">
            <a:spLocks noGrp="1"/>
          </p:cNvSpPr>
          <p:nvPr>
            <p:ph type="title" idx="16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25" name="Google Shape;525;p62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/>
              <a:t>Speed, accuracy and visual comparison</a:t>
            </a:r>
            <a:endParaRPr dirty="0"/>
          </a:p>
        </p:txBody>
      </p:sp>
      <p:sp>
        <p:nvSpPr>
          <p:cNvPr id="526" name="Google Shape;526;p62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Inferences and conclusion</a:t>
            </a:r>
            <a:br>
              <a:rPr lang="en-IN" dirty="0"/>
            </a:br>
            <a:endParaRPr dirty="0"/>
          </a:p>
        </p:txBody>
      </p:sp>
      <p:sp>
        <p:nvSpPr>
          <p:cNvPr id="527" name="Google Shape;527;p62"/>
          <p:cNvSpPr txBox="1">
            <a:spLocks noGrp="1"/>
          </p:cNvSpPr>
          <p:nvPr>
            <p:ph type="title" idx="19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29" name="Google Shape;529;p62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5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1000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99237A-6BAD-2838-9DCD-1A912C322C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4260" r="2882"/>
          <a:stretch/>
        </p:blipFill>
        <p:spPr>
          <a:xfrm>
            <a:off x="108857" y="929342"/>
            <a:ext cx="9035143" cy="3874886"/>
          </a:xfrm>
          <a:prstGeom prst="rect">
            <a:avLst/>
          </a:prstGeom>
          <a:noFill/>
          <a:ln>
            <a:solidFill>
              <a:schemeClr val="bg1">
                <a:lumMod val="75000"/>
                <a:alpha val="0"/>
              </a:schemeClr>
            </a:solidFill>
          </a:ln>
        </p:spPr>
      </p:pic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O</a:t>
            </a:r>
            <a:r>
              <a:rPr lang="en" dirty="0"/>
              <a:t>verview of object detection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 to Viola Jones</a:t>
            </a:r>
            <a:br>
              <a:rPr lang="en-IN" dirty="0"/>
            </a:br>
            <a:endParaRPr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A3B8116-B03D-4A56-3C9D-5E5D82CF35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5605435"/>
              </p:ext>
            </p:extLst>
          </p:nvPr>
        </p:nvGraphicFramePr>
        <p:xfrm>
          <a:off x="777240" y="1082040"/>
          <a:ext cx="6484620" cy="3681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54561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Introduction to Faster RCNN</a:t>
            </a:r>
            <a:br>
              <a:rPr lang="en-IN" dirty="0"/>
            </a:br>
            <a:endParaRPr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A3B8116-B03D-4A56-3C9D-5E5D82CF35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2277141"/>
              </p:ext>
            </p:extLst>
          </p:nvPr>
        </p:nvGraphicFramePr>
        <p:xfrm>
          <a:off x="777240" y="1082040"/>
          <a:ext cx="6484620" cy="36817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54570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Viola Jones on one image</a:t>
            </a:r>
            <a:br>
              <a:rPr lang="en-IN" dirty="0"/>
            </a:br>
            <a:endParaRPr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B3064800-B410-A3EB-A703-46582A848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95" y="1048442"/>
            <a:ext cx="3263590" cy="326359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D9226C6-40BE-3CFE-FF7D-3C6DCBCFD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5417" y="1017725"/>
            <a:ext cx="3263590" cy="3263590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79D13FB9-4FF9-C370-0222-342966842C1A}"/>
              </a:ext>
            </a:extLst>
          </p:cNvPr>
          <p:cNvSpPr/>
          <p:nvPr/>
        </p:nvSpPr>
        <p:spPr>
          <a:xfrm>
            <a:off x="4103649" y="2571750"/>
            <a:ext cx="613025" cy="23789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87717-09E4-72C4-0CA2-3EBD49BDF636}"/>
              </a:ext>
            </a:extLst>
          </p:cNvPr>
          <p:cNvSpPr txBox="1"/>
          <p:nvPr/>
        </p:nvSpPr>
        <p:spPr>
          <a:xfrm>
            <a:off x="1702420" y="4390698"/>
            <a:ext cx="854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Before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7D5AA-5D95-0C47-A96F-7F54E24DFCBC}"/>
              </a:ext>
            </a:extLst>
          </p:cNvPr>
          <p:cNvSpPr txBox="1"/>
          <p:nvPr/>
        </p:nvSpPr>
        <p:spPr>
          <a:xfrm>
            <a:off x="6542504" y="4365513"/>
            <a:ext cx="854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After  </a:t>
            </a:r>
          </a:p>
        </p:txBody>
      </p:sp>
    </p:spTree>
    <p:extLst>
      <p:ext uri="{BB962C8B-B14F-4D97-AF65-F5344CB8AC3E}">
        <p14:creationId xmlns:p14="http://schemas.microsoft.com/office/powerpoint/2010/main" val="2647964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43BB329-BDDC-02FB-06FF-FA8F672E4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872" y="445025"/>
            <a:ext cx="3077737" cy="2302148"/>
          </a:xfrm>
          <a:prstGeom prst="rect">
            <a:avLst/>
          </a:prstGeom>
        </p:spPr>
      </p:pic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tx1"/>
                </a:solidFill>
              </a:rPr>
              <a:t>Viola Jones on PASCAL VOC</a:t>
            </a:r>
            <a:br>
              <a:rPr lang="en-IN" dirty="0">
                <a:solidFill>
                  <a:schemeClr val="tx1"/>
                </a:solidFill>
              </a:rPr>
            </a:br>
            <a:br>
              <a:rPr lang="en-IN" dirty="0">
                <a:solidFill>
                  <a:schemeClr val="tx1"/>
                </a:solidFill>
              </a:rPr>
            </a:br>
            <a:endParaRPr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440B10F-B53E-0105-01F1-31C0637AC0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5873" y="2661166"/>
            <a:ext cx="3293804" cy="21936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220E0D3-1F92-2B30-8CEB-89657B13B9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0843"/>
          <a:stretch/>
        </p:blipFill>
        <p:spPr>
          <a:xfrm>
            <a:off x="1634511" y="2713856"/>
            <a:ext cx="3658188" cy="21717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544296-7A53-418D-05B8-68D46E9079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4511" y="1017725"/>
            <a:ext cx="3658188" cy="210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41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Faster RCNN on one image</a:t>
            </a:r>
            <a:br>
              <a:rPr lang="en-IN" dirty="0"/>
            </a:b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87717-09E4-72C4-0CA2-3EBD49BDF636}"/>
              </a:ext>
            </a:extLst>
          </p:cNvPr>
          <p:cNvSpPr txBox="1"/>
          <p:nvPr/>
        </p:nvSpPr>
        <p:spPr>
          <a:xfrm>
            <a:off x="1702420" y="4390698"/>
            <a:ext cx="854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image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67D5AA-5D95-0C47-A96F-7F54E24DFCBC}"/>
              </a:ext>
            </a:extLst>
          </p:cNvPr>
          <p:cNvSpPr txBox="1"/>
          <p:nvPr/>
        </p:nvSpPr>
        <p:spPr>
          <a:xfrm>
            <a:off x="6542504" y="4365513"/>
            <a:ext cx="854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Result  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2C77853-F9B2-CF91-522B-804FE4B64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45" y="1202746"/>
            <a:ext cx="3002930" cy="30029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D8FBBD-A4B6-6D3C-297F-0BB3E3F1F2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09" t="77487" r="69451" b="2632"/>
          <a:stretch/>
        </p:blipFill>
        <p:spPr>
          <a:xfrm>
            <a:off x="4572000" y="1877862"/>
            <a:ext cx="4346169" cy="168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755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tx1"/>
                </a:solidFill>
              </a:rPr>
              <a:t>Faster RCNN on PASCAL VOC</a:t>
            </a:r>
            <a:br>
              <a:rPr lang="en-IN" dirty="0">
                <a:solidFill>
                  <a:schemeClr val="tx1"/>
                </a:solidFill>
              </a:rPr>
            </a:br>
            <a:br>
              <a:rPr lang="en-IN" dirty="0">
                <a:solidFill>
                  <a:schemeClr val="tx1"/>
                </a:solidFill>
              </a:rPr>
            </a:br>
            <a:endParaRPr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0B0C5F-C651-749B-1E10-CF8BA9A88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5" y="1017725"/>
            <a:ext cx="3720790" cy="28215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5B0BB1-2B1B-B169-43AE-03C97A7764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987" y="1017725"/>
            <a:ext cx="3789730" cy="284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060420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1797</TotalTime>
  <Words>380</Words>
  <Application>Microsoft Office PowerPoint</Application>
  <PresentationFormat>On-screen Show (16:9)</PresentationFormat>
  <Paragraphs>86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Montserrat</vt:lpstr>
      <vt:lpstr>Arial</vt:lpstr>
      <vt:lpstr>Vidaloka</vt:lpstr>
      <vt:lpstr>Minimalist Business Slides XL by Slidesgo</vt:lpstr>
      <vt:lpstr>Comparative analysis of viola jones and faster RCNN for object detection</vt:lpstr>
      <vt:lpstr>Overview </vt:lpstr>
      <vt:lpstr>Overview of object detection</vt:lpstr>
      <vt:lpstr>Introduction to Viola Jones </vt:lpstr>
      <vt:lpstr>Introduction to Faster RCNN </vt:lpstr>
      <vt:lpstr>Viola Jones on one image </vt:lpstr>
      <vt:lpstr>Viola Jones on PASCAL VOC  </vt:lpstr>
      <vt:lpstr>Faster RCNN on one image </vt:lpstr>
      <vt:lpstr>Faster RCNN on PASCAL VOC  </vt:lpstr>
      <vt:lpstr>Side  by side comparison </vt:lpstr>
      <vt:lpstr>PowerPoint Presentation</vt:lpstr>
      <vt:lpstr>PowerPoint Presentation</vt:lpstr>
      <vt:lpstr>PowerPoint Presentation</vt:lpstr>
      <vt:lpstr>Comparative analysis  </vt:lpstr>
      <vt:lpstr>Some Failure cases </vt:lpstr>
      <vt:lpstr>Conclusion and future work   </vt:lpstr>
      <vt:lpstr>Referred Papers 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ganup</dc:creator>
  <cp:lastModifiedBy>ganupama18rn@gmail.com</cp:lastModifiedBy>
  <cp:revision>3</cp:revision>
  <dcterms:modified xsi:type="dcterms:W3CDTF">2024-07-01T16:38:29Z</dcterms:modified>
</cp:coreProperties>
</file>